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3635ea9cc247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507e11e9964bba"/>
  </p:sldMasterIdLst>
  <p:sldIdLst>
    <p:sldId xmlns:r="http://schemas.openxmlformats.org/officeDocument/2006/relationships" id="256" r:id="R6cbfc056ed6b437a"/>
    <p:sldId xmlns:r="http://schemas.openxmlformats.org/officeDocument/2006/relationships" id="257" r:id="Rdb33353addd14254"/>
    <p:sldId xmlns:r="http://schemas.openxmlformats.org/officeDocument/2006/relationships" id="258" r:id="R45d5c5aa4fdd4deb"/>
    <p:sldId xmlns:r="http://schemas.openxmlformats.org/officeDocument/2006/relationships" id="259" r:id="R5c547c452aeb4663"/>
    <p:sldId xmlns:r="http://schemas.openxmlformats.org/officeDocument/2006/relationships" id="260" r:id="Re8130f8fdabe4950"/>
    <p:sldId xmlns:r="http://schemas.openxmlformats.org/officeDocument/2006/relationships" id="261" r:id="Re0bc157bdcb543d0"/>
    <p:sldId xmlns:r="http://schemas.openxmlformats.org/officeDocument/2006/relationships" id="262" r:id="R51e09f6914bd43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507e11e9964bba" /><Relationship Type="http://schemas.openxmlformats.org/officeDocument/2006/relationships/slide" Target="/ppt/slides/slide1.xml" Id="R6cbfc056ed6b437a" /><Relationship Type="http://schemas.openxmlformats.org/officeDocument/2006/relationships/slide" Target="/ppt/slides/slide2.xml" Id="Rdb33353addd14254" /><Relationship Type="http://schemas.openxmlformats.org/officeDocument/2006/relationships/slide" Target="/ppt/slides/slide3.xml" Id="R45d5c5aa4fdd4deb" /><Relationship Type="http://schemas.openxmlformats.org/officeDocument/2006/relationships/slide" Target="/ppt/slides/slide4.xml" Id="R5c547c452aeb4663" /><Relationship Type="http://schemas.openxmlformats.org/officeDocument/2006/relationships/slide" Target="/ppt/slides/slide5.xml" Id="Re8130f8fdabe4950" /><Relationship Type="http://schemas.openxmlformats.org/officeDocument/2006/relationships/slide" Target="/ppt/slides/slide6.xml" Id="Re0bc157bdcb543d0" /><Relationship Type="http://schemas.openxmlformats.org/officeDocument/2006/relationships/slide" Target="/ppt/slides/slide7.xml" Id="R51e09f6914bd43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414662240147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4c215b34c40c9" /><Relationship Type="http://schemas.openxmlformats.org/officeDocument/2006/relationships/theme" Target="/ppt/slideMasters/theme/theme1.xml" Id="R04dab8bb01ad4b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c4c215b34c40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dc6894e9d4d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a285d64324c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72795504841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9f3c402dd4a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681ba303a41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1e73b82d843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7f975c93641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EMILA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EMILA INVEST AS ble etablert [år] og holder til i Rørvik.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3 114 507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83 200 158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95 254 182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ILA YVONNE EMILSEN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Svahyllvegen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928 489 256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EMILA INVEST AS</a:t>
            </a:r>
          </a:p>
        </p:txBody>
      </p:sp>
    </p:spTree>
  </p:cSld>
  <p:clrMapOvr>
    <a:masterClrMapping xmlns:a="http://schemas.openxmlformats.org/drawingml/2006/main"/>
  </p:clrMapOvr>
</p:sld>
</file>