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43b385f7764b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5b75afed494d12"/>
  </p:sldMasterIdLst>
  <p:sldIdLst>
    <p:sldId xmlns:r="http://schemas.openxmlformats.org/officeDocument/2006/relationships" id="256" r:id="R94cffa8a9f804cd7"/>
    <p:sldId xmlns:r="http://schemas.openxmlformats.org/officeDocument/2006/relationships" id="257" r:id="R0539e70f06ca4465"/>
    <p:sldId xmlns:r="http://schemas.openxmlformats.org/officeDocument/2006/relationships" id="258" r:id="R883074eb76864659"/>
    <p:sldId xmlns:r="http://schemas.openxmlformats.org/officeDocument/2006/relationships" id="259" r:id="R8dc7ea5fddf9414e"/>
    <p:sldId xmlns:r="http://schemas.openxmlformats.org/officeDocument/2006/relationships" id="260" r:id="Raf229b6ddbee4d59"/>
    <p:sldId xmlns:r="http://schemas.openxmlformats.org/officeDocument/2006/relationships" id="261" r:id="R203a57ccb6694299"/>
    <p:sldId xmlns:r="http://schemas.openxmlformats.org/officeDocument/2006/relationships" id="262" r:id="Re30c45c7f5eb47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5b75afed494d12" /><Relationship Type="http://schemas.openxmlformats.org/officeDocument/2006/relationships/slide" Target="/ppt/slides/slide1.xml" Id="R94cffa8a9f804cd7" /><Relationship Type="http://schemas.openxmlformats.org/officeDocument/2006/relationships/slide" Target="/ppt/slides/slide2.xml" Id="R0539e70f06ca4465" /><Relationship Type="http://schemas.openxmlformats.org/officeDocument/2006/relationships/slide" Target="/ppt/slides/slide3.xml" Id="R883074eb76864659" /><Relationship Type="http://schemas.openxmlformats.org/officeDocument/2006/relationships/slide" Target="/ppt/slides/slide4.xml" Id="R8dc7ea5fddf9414e" /><Relationship Type="http://schemas.openxmlformats.org/officeDocument/2006/relationships/slide" Target="/ppt/slides/slide5.xml" Id="Raf229b6ddbee4d59" /><Relationship Type="http://schemas.openxmlformats.org/officeDocument/2006/relationships/slide" Target="/ppt/slides/slide6.xml" Id="R203a57ccb6694299" /><Relationship Type="http://schemas.openxmlformats.org/officeDocument/2006/relationships/slide" Target="/ppt/slides/slide7.xml" Id="Re30c45c7f5eb47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b0fcd6ca2c4f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5f5c4d78d4b5e" /><Relationship Type="http://schemas.openxmlformats.org/officeDocument/2006/relationships/theme" Target="/ppt/slideMasters/theme/theme1.xml" Id="R47380d5415e74c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e5f5c4d78d4b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392897f4c40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d18a0980e49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96ad4ca1642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4d4812da148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1c5a30d2443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319fd43774d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6940630874f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MYLER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MYLER INVEST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3 083 557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79 914 718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92 970 295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GJERT TORBEN EMILSEN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Falkmoveien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928 489 361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