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7d86f406294b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67810e3f28458d"/>
  </p:sldMasterIdLst>
  <p:sldIdLst>
    <p:sldId xmlns:r="http://schemas.openxmlformats.org/officeDocument/2006/relationships" id="256" r:id="Ra6722cce5d754fc5"/>
    <p:sldId xmlns:r="http://schemas.openxmlformats.org/officeDocument/2006/relationships" id="257" r:id="Rc6a8084ca1ba4de6"/>
    <p:sldId xmlns:r="http://schemas.openxmlformats.org/officeDocument/2006/relationships" id="258" r:id="R76ccc35e21104445"/>
    <p:sldId xmlns:r="http://schemas.openxmlformats.org/officeDocument/2006/relationships" id="259" r:id="R740c1afe01b049d5"/>
    <p:sldId xmlns:r="http://schemas.openxmlformats.org/officeDocument/2006/relationships" id="260" r:id="Rde0c25f6a1ba4e55"/>
    <p:sldId xmlns:r="http://schemas.openxmlformats.org/officeDocument/2006/relationships" id="261" r:id="Rb5abcdf54fa34a35"/>
    <p:sldId xmlns:r="http://schemas.openxmlformats.org/officeDocument/2006/relationships" id="262" r:id="R18d6e2667def42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67810e3f28458d" /><Relationship Type="http://schemas.openxmlformats.org/officeDocument/2006/relationships/slide" Target="/ppt/slides/slide1.xml" Id="Ra6722cce5d754fc5" /><Relationship Type="http://schemas.openxmlformats.org/officeDocument/2006/relationships/slide" Target="/ppt/slides/slide2.xml" Id="Rc6a8084ca1ba4de6" /><Relationship Type="http://schemas.openxmlformats.org/officeDocument/2006/relationships/slide" Target="/ppt/slides/slide3.xml" Id="R76ccc35e21104445" /><Relationship Type="http://schemas.openxmlformats.org/officeDocument/2006/relationships/slide" Target="/ppt/slides/slide4.xml" Id="R740c1afe01b049d5" /><Relationship Type="http://schemas.openxmlformats.org/officeDocument/2006/relationships/slide" Target="/ppt/slides/slide5.xml" Id="Rde0c25f6a1ba4e55" /><Relationship Type="http://schemas.openxmlformats.org/officeDocument/2006/relationships/slide" Target="/ppt/slides/slide6.xml" Id="Rb5abcdf54fa34a35" /><Relationship Type="http://schemas.openxmlformats.org/officeDocument/2006/relationships/slide" Target="/ppt/slides/slide7.xml" Id="R18d6e2667def42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ab9d2b64d84e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fdf2661d84746" /><Relationship Type="http://schemas.openxmlformats.org/officeDocument/2006/relationships/theme" Target="/ppt/slideMasters/theme/theme1.xml" Id="Rfcaf3883dcb14e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3fdf2661d847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04c833ca146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fa82af29349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56038fca347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e1cd1c2a84a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56b88d3744c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6a62457b545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f788e14ef43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MURMESTER STORESÆTRE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STORESÆTRE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MURMESTER STORESÆTRE AS ble etablert [år] og holder til i Tysnes.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STORESÆTRE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STORESÆTRE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STORESÆTRE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3 493 165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124 323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1 681 974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2 180 269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STORESÆTRE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MAGNE STORESÆTRE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STORESÆTRE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STORESÆTRE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Geilavegen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5680 Tysnes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928 505 871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STORESÆTRE AS</a:t>
            </a:r>
          </a:p>
        </p:txBody>
      </p:sp>
    </p:spTree>
  </p:cSld>
  <p:clrMapOvr>
    <a:masterClrMapping xmlns:a="http://schemas.openxmlformats.org/drawingml/2006/main"/>
  </p:clrMapOvr>
</p:sld>
</file>