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2828f6be64c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4e5f0a12a443b"/>
  </p:sldMasterIdLst>
  <p:sldIdLst>
    <p:sldId xmlns:r="http://schemas.openxmlformats.org/officeDocument/2006/relationships" id="256" r:id="R1e858bd73e784969"/>
    <p:sldId xmlns:r="http://schemas.openxmlformats.org/officeDocument/2006/relationships" id="257" r:id="Re96b144229b24f7f"/>
    <p:sldId xmlns:r="http://schemas.openxmlformats.org/officeDocument/2006/relationships" id="258" r:id="Rb9cb1d92ee954ba8"/>
    <p:sldId xmlns:r="http://schemas.openxmlformats.org/officeDocument/2006/relationships" id="259" r:id="Rf6d14bd180c1456e"/>
    <p:sldId xmlns:r="http://schemas.openxmlformats.org/officeDocument/2006/relationships" id="260" r:id="R8b48a4fb1c774974"/>
    <p:sldId xmlns:r="http://schemas.openxmlformats.org/officeDocument/2006/relationships" id="261" r:id="Rf6daf63bf266480b"/>
    <p:sldId xmlns:r="http://schemas.openxmlformats.org/officeDocument/2006/relationships" id="262" r:id="R160e6cdda65a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4e5f0a12a443b" /><Relationship Type="http://schemas.openxmlformats.org/officeDocument/2006/relationships/slide" Target="/ppt/slides/slide1.xml" Id="R1e858bd73e784969" /><Relationship Type="http://schemas.openxmlformats.org/officeDocument/2006/relationships/slide" Target="/ppt/slides/slide2.xml" Id="Re96b144229b24f7f" /><Relationship Type="http://schemas.openxmlformats.org/officeDocument/2006/relationships/slide" Target="/ppt/slides/slide3.xml" Id="Rb9cb1d92ee954ba8" /><Relationship Type="http://schemas.openxmlformats.org/officeDocument/2006/relationships/slide" Target="/ppt/slides/slide4.xml" Id="Rf6d14bd180c1456e" /><Relationship Type="http://schemas.openxmlformats.org/officeDocument/2006/relationships/slide" Target="/ppt/slides/slide5.xml" Id="R8b48a4fb1c774974" /><Relationship Type="http://schemas.openxmlformats.org/officeDocument/2006/relationships/slide" Target="/ppt/slides/slide6.xml" Id="Rf6daf63bf266480b" /><Relationship Type="http://schemas.openxmlformats.org/officeDocument/2006/relationships/slide" Target="/ppt/slides/slide7.xml" Id="R160e6cdda65a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ac95f89b7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528b8c2b4959" /><Relationship Type="http://schemas.openxmlformats.org/officeDocument/2006/relationships/theme" Target="/ppt/slideMasters/theme/theme1.xml" Id="R628740d0ca4d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a528b8c2b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73573b781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0826fae1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c5cd0a61c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c1820838a44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5940c0b6843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79aa581d1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c22cc93a045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LURØY BYGG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LURØY BYGG OG REGNSKAP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5 504 064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19 355 308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928 521 532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LURØY BYGG OG REGNSKAP AS</a:t>
            </a:r>
          </a:p>
        </p:txBody>
      </p:sp>
    </p:spTree>
  </p:cSld>
  <p:clrMapOvr>
    <a:masterClrMapping xmlns:a="http://schemas.openxmlformats.org/drawingml/2006/main"/>
  </p:clrMapOvr>
</p:sld>
</file>