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ddc5a7fdc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6ba32c41b4da1"/>
  </p:sldMasterIdLst>
  <p:sldIdLst>
    <p:sldId xmlns:r="http://schemas.openxmlformats.org/officeDocument/2006/relationships" id="256" r:id="Rec1d4789f4394cc7"/>
    <p:sldId xmlns:r="http://schemas.openxmlformats.org/officeDocument/2006/relationships" id="257" r:id="Rdbac54c69b934af5"/>
    <p:sldId xmlns:r="http://schemas.openxmlformats.org/officeDocument/2006/relationships" id="258" r:id="R87861b45ef774b51"/>
    <p:sldId xmlns:r="http://schemas.openxmlformats.org/officeDocument/2006/relationships" id="259" r:id="Rcd36733c1bb84b46"/>
    <p:sldId xmlns:r="http://schemas.openxmlformats.org/officeDocument/2006/relationships" id="260" r:id="R3d994fcc86764fbd"/>
    <p:sldId xmlns:r="http://schemas.openxmlformats.org/officeDocument/2006/relationships" id="261" r:id="Ra57d0eca31e347da"/>
    <p:sldId xmlns:r="http://schemas.openxmlformats.org/officeDocument/2006/relationships" id="262" r:id="R456111d722cd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6ba32c41b4da1" /><Relationship Type="http://schemas.openxmlformats.org/officeDocument/2006/relationships/slide" Target="/ppt/slides/slide1.xml" Id="Rec1d4789f4394cc7" /><Relationship Type="http://schemas.openxmlformats.org/officeDocument/2006/relationships/slide" Target="/ppt/slides/slide2.xml" Id="Rdbac54c69b934af5" /><Relationship Type="http://schemas.openxmlformats.org/officeDocument/2006/relationships/slide" Target="/ppt/slides/slide3.xml" Id="R87861b45ef774b51" /><Relationship Type="http://schemas.openxmlformats.org/officeDocument/2006/relationships/slide" Target="/ppt/slides/slide4.xml" Id="Rcd36733c1bb84b46" /><Relationship Type="http://schemas.openxmlformats.org/officeDocument/2006/relationships/slide" Target="/ppt/slides/slide5.xml" Id="R3d994fcc86764fbd" /><Relationship Type="http://schemas.openxmlformats.org/officeDocument/2006/relationships/slide" Target="/ppt/slides/slide6.xml" Id="Ra57d0eca31e347da" /><Relationship Type="http://schemas.openxmlformats.org/officeDocument/2006/relationships/slide" Target="/ppt/slides/slide7.xml" Id="R456111d722cd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59a7b39a8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bf3e2d964efe" /><Relationship Type="http://schemas.openxmlformats.org/officeDocument/2006/relationships/theme" Target="/ppt/slideMasters/theme/theme1.xml" Id="Ra9dd93df6ee1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bbf3e2d96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40a4bb62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aab56d39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e81e7382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496e1c65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91b552ac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d78d14d2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bbf96acae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