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1c0776e8c3b49a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5559120b7d64ffb"/>
  </p:sldMasterIdLst>
  <p:sldIdLst>
    <p:sldId xmlns:r="http://schemas.openxmlformats.org/officeDocument/2006/relationships" id="256" r:id="R69877238c98d4d01"/>
    <p:sldId xmlns:r="http://schemas.openxmlformats.org/officeDocument/2006/relationships" id="257" r:id="R7698df982ee044b6"/>
    <p:sldId xmlns:r="http://schemas.openxmlformats.org/officeDocument/2006/relationships" id="258" r:id="Rc9c05e3121bf4493"/>
    <p:sldId xmlns:r="http://schemas.openxmlformats.org/officeDocument/2006/relationships" id="259" r:id="R087c9c61122c459e"/>
    <p:sldId xmlns:r="http://schemas.openxmlformats.org/officeDocument/2006/relationships" id="260" r:id="Ra7c55056f3fa448c"/>
    <p:sldId xmlns:r="http://schemas.openxmlformats.org/officeDocument/2006/relationships" id="261" r:id="R9da5092bc4f14515"/>
    <p:sldId xmlns:r="http://schemas.openxmlformats.org/officeDocument/2006/relationships" id="262" r:id="R98c0d414391f447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559120b7d64ffb" /><Relationship Type="http://schemas.openxmlformats.org/officeDocument/2006/relationships/slide" Target="/ppt/slides/slide1.xml" Id="R69877238c98d4d01" /><Relationship Type="http://schemas.openxmlformats.org/officeDocument/2006/relationships/slide" Target="/ppt/slides/slide2.xml" Id="R7698df982ee044b6" /><Relationship Type="http://schemas.openxmlformats.org/officeDocument/2006/relationships/slide" Target="/ppt/slides/slide3.xml" Id="Rc9c05e3121bf4493" /><Relationship Type="http://schemas.openxmlformats.org/officeDocument/2006/relationships/slide" Target="/ppt/slides/slide4.xml" Id="R087c9c61122c459e" /><Relationship Type="http://schemas.openxmlformats.org/officeDocument/2006/relationships/slide" Target="/ppt/slides/slide5.xml" Id="Ra7c55056f3fa448c" /><Relationship Type="http://schemas.openxmlformats.org/officeDocument/2006/relationships/slide" Target="/ppt/slides/slide6.xml" Id="R9da5092bc4f14515" /><Relationship Type="http://schemas.openxmlformats.org/officeDocument/2006/relationships/slide" Target="/ppt/slides/slide7.xml" Id="R98c0d414391f447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7b40a9837a4a8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70c16667b04870" /><Relationship Type="http://schemas.openxmlformats.org/officeDocument/2006/relationships/theme" Target="/ppt/slideMasters/theme/theme1.xml" Id="Rbbcf6209905d405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670c16667b0487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db705083c54b7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56ed7922f1427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ce183832044e4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6c7d698c13426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68cb84ed574e3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f0471147a2438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3773483196409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ØSTERMOEN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ØSTERMOEN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ØSTERMOEN INVEST AS ble etablert [år] og holder til i Vingelen.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ØSTERMOEN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ØSTERMOEN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ØSTERMOEN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−34 638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14 284 166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9 905 776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43 319 156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ØSTERMOEN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ØSTERMOEN INDUSTRIER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ØSTERMOEN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Nyveien 855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2542 Vingelen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928 572 528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ØSTERMOEN INVEST AS</a:t>
            </a:r>
          </a:p>
        </p:txBody>
      </p:sp>
    </p:spTree>
  </p:cSld>
  <p:clrMapOvr>
    <a:masterClrMapping xmlns:a="http://schemas.openxmlformats.org/drawingml/2006/main"/>
  </p:clrMapOvr>
</p:sld>
</file>