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ffc6268f44b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b0d0702984739"/>
  </p:sldMasterIdLst>
  <p:sldIdLst>
    <p:sldId xmlns:r="http://schemas.openxmlformats.org/officeDocument/2006/relationships" id="256" r:id="R4eadcfe9beb1429d"/>
    <p:sldId xmlns:r="http://schemas.openxmlformats.org/officeDocument/2006/relationships" id="257" r:id="R96cd95f41bc041aa"/>
    <p:sldId xmlns:r="http://schemas.openxmlformats.org/officeDocument/2006/relationships" id="258" r:id="R857c07d21ee34039"/>
    <p:sldId xmlns:r="http://schemas.openxmlformats.org/officeDocument/2006/relationships" id="259" r:id="R68a3921f44a1490d"/>
    <p:sldId xmlns:r="http://schemas.openxmlformats.org/officeDocument/2006/relationships" id="260" r:id="R0d240cd6eb8348dc"/>
    <p:sldId xmlns:r="http://schemas.openxmlformats.org/officeDocument/2006/relationships" id="261" r:id="R0af22b29111d4e03"/>
    <p:sldId xmlns:r="http://schemas.openxmlformats.org/officeDocument/2006/relationships" id="262" r:id="R7d9a768688574b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b0d0702984739" /><Relationship Type="http://schemas.openxmlformats.org/officeDocument/2006/relationships/slide" Target="/ppt/slides/slide1.xml" Id="R4eadcfe9beb1429d" /><Relationship Type="http://schemas.openxmlformats.org/officeDocument/2006/relationships/slide" Target="/ppt/slides/slide2.xml" Id="R96cd95f41bc041aa" /><Relationship Type="http://schemas.openxmlformats.org/officeDocument/2006/relationships/slide" Target="/ppt/slides/slide3.xml" Id="R857c07d21ee34039" /><Relationship Type="http://schemas.openxmlformats.org/officeDocument/2006/relationships/slide" Target="/ppt/slides/slide4.xml" Id="R68a3921f44a1490d" /><Relationship Type="http://schemas.openxmlformats.org/officeDocument/2006/relationships/slide" Target="/ppt/slides/slide5.xml" Id="R0d240cd6eb8348dc" /><Relationship Type="http://schemas.openxmlformats.org/officeDocument/2006/relationships/slide" Target="/ppt/slides/slide6.xml" Id="R0af22b29111d4e03" /><Relationship Type="http://schemas.openxmlformats.org/officeDocument/2006/relationships/slide" Target="/ppt/slides/slide7.xml" Id="R7d9a768688574b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9cc2e71224e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78ba197bf4287" /><Relationship Type="http://schemas.openxmlformats.org/officeDocument/2006/relationships/theme" Target="/ppt/slideMasters/theme/theme1.xml" Id="R4f8be196285744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78ba197bf42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6f4bb18fc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4f3c3dbb74e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1394bf76b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bced6a112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b04f9edaa4f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65e1abd13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0e11f3150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ERE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1 493 537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REBECKA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Heer terrasse 38C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928 601 293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