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e8afdcb2314c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1af26a0ea84e2b"/>
  </p:sldMasterIdLst>
  <p:sldIdLst>
    <p:sldId xmlns:r="http://schemas.openxmlformats.org/officeDocument/2006/relationships" id="256" r:id="Rf8e4bf11159448db"/>
    <p:sldId xmlns:r="http://schemas.openxmlformats.org/officeDocument/2006/relationships" id="257" r:id="R9ad2796d39d8466a"/>
    <p:sldId xmlns:r="http://schemas.openxmlformats.org/officeDocument/2006/relationships" id="258" r:id="R0a82309462bc4644"/>
    <p:sldId xmlns:r="http://schemas.openxmlformats.org/officeDocument/2006/relationships" id="259" r:id="R921e5c3f128b4614"/>
    <p:sldId xmlns:r="http://schemas.openxmlformats.org/officeDocument/2006/relationships" id="260" r:id="R084d2d15243149c4"/>
    <p:sldId xmlns:r="http://schemas.openxmlformats.org/officeDocument/2006/relationships" id="261" r:id="R55bc8022f7584cb8"/>
    <p:sldId xmlns:r="http://schemas.openxmlformats.org/officeDocument/2006/relationships" id="262" r:id="R0fec13721d8d42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af26a0ea84e2b" /><Relationship Type="http://schemas.openxmlformats.org/officeDocument/2006/relationships/slide" Target="/ppt/slides/slide1.xml" Id="Rf8e4bf11159448db" /><Relationship Type="http://schemas.openxmlformats.org/officeDocument/2006/relationships/slide" Target="/ppt/slides/slide2.xml" Id="R9ad2796d39d8466a" /><Relationship Type="http://schemas.openxmlformats.org/officeDocument/2006/relationships/slide" Target="/ppt/slides/slide3.xml" Id="R0a82309462bc4644" /><Relationship Type="http://schemas.openxmlformats.org/officeDocument/2006/relationships/slide" Target="/ppt/slides/slide4.xml" Id="R921e5c3f128b4614" /><Relationship Type="http://schemas.openxmlformats.org/officeDocument/2006/relationships/slide" Target="/ppt/slides/slide5.xml" Id="R084d2d15243149c4" /><Relationship Type="http://schemas.openxmlformats.org/officeDocument/2006/relationships/slide" Target="/ppt/slides/slide6.xml" Id="R55bc8022f7584cb8" /><Relationship Type="http://schemas.openxmlformats.org/officeDocument/2006/relationships/slide" Target="/ppt/slides/slide7.xml" Id="R0fec13721d8d42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0cc6733384c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71b37585d4c1f" /><Relationship Type="http://schemas.openxmlformats.org/officeDocument/2006/relationships/theme" Target="/ppt/slideMasters/theme/theme1.xml" Id="R5cdda5d8b8ac4e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871b37585d4c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0deb05f254e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2a6203f4c44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b17bfa2f64b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b2b5ff6dd49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31d68db054e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461ee70a44f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49f33e4844b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ADLER KONSULT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ADLER KONSULT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ADLER KONSULT II AS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ADLER KONSULT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ADLER KONSULT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ADLER KONSULT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−7 663 229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928 633 676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948 160 593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ADLER KONSULT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FIRE 4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MBM-HOLDING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DAG-ADLER KONSULT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ADLER KONSULT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Botnekilveien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928 603 229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ADLER KONSULT II AS</a:t>
            </a:r>
          </a:p>
        </p:txBody>
      </p:sp>
    </p:spTree>
  </p:cSld>
  <p:clrMapOvr>
    <a:masterClrMapping xmlns:a="http://schemas.openxmlformats.org/drawingml/2006/main"/>
  </p:clrMapOvr>
</p:sld>
</file>