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e18a517ad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6da08524e4ca9"/>
  </p:sldMasterIdLst>
  <p:sldIdLst>
    <p:sldId xmlns:r="http://schemas.openxmlformats.org/officeDocument/2006/relationships" id="256" r:id="R5894f76a04db4f41"/>
    <p:sldId xmlns:r="http://schemas.openxmlformats.org/officeDocument/2006/relationships" id="257" r:id="Raa464805a25d4b9e"/>
    <p:sldId xmlns:r="http://schemas.openxmlformats.org/officeDocument/2006/relationships" id="258" r:id="R63e714a4a2304f02"/>
    <p:sldId xmlns:r="http://schemas.openxmlformats.org/officeDocument/2006/relationships" id="259" r:id="Rff330a772f6047a7"/>
    <p:sldId xmlns:r="http://schemas.openxmlformats.org/officeDocument/2006/relationships" id="260" r:id="R2d84f9179d664eb0"/>
    <p:sldId xmlns:r="http://schemas.openxmlformats.org/officeDocument/2006/relationships" id="261" r:id="R12039c55a7454950"/>
    <p:sldId xmlns:r="http://schemas.openxmlformats.org/officeDocument/2006/relationships" id="262" r:id="R46247aeda5f8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6da08524e4ca9" /><Relationship Type="http://schemas.openxmlformats.org/officeDocument/2006/relationships/slide" Target="/ppt/slides/slide1.xml" Id="R5894f76a04db4f41" /><Relationship Type="http://schemas.openxmlformats.org/officeDocument/2006/relationships/slide" Target="/ppt/slides/slide2.xml" Id="Raa464805a25d4b9e" /><Relationship Type="http://schemas.openxmlformats.org/officeDocument/2006/relationships/slide" Target="/ppt/slides/slide3.xml" Id="R63e714a4a2304f02" /><Relationship Type="http://schemas.openxmlformats.org/officeDocument/2006/relationships/slide" Target="/ppt/slides/slide4.xml" Id="Rff330a772f6047a7" /><Relationship Type="http://schemas.openxmlformats.org/officeDocument/2006/relationships/slide" Target="/ppt/slides/slide5.xml" Id="R2d84f9179d664eb0" /><Relationship Type="http://schemas.openxmlformats.org/officeDocument/2006/relationships/slide" Target="/ppt/slides/slide6.xml" Id="R12039c55a7454950" /><Relationship Type="http://schemas.openxmlformats.org/officeDocument/2006/relationships/slide" Target="/ppt/slides/slide7.xml" Id="R46247aeda5f8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a7517d12f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f05fb86d47b3" /><Relationship Type="http://schemas.openxmlformats.org/officeDocument/2006/relationships/theme" Target="/ppt/slideMasters/theme/theme1.xml" Id="R9ae8c3b6bb2f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2f05fb86d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b1b29bf2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5658138a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abac0419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7c501151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89d580aa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0eb7fc92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1fab7d2e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KAREN P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