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32165db6f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03184f0534f55"/>
  </p:sldMasterIdLst>
  <p:sldIdLst>
    <p:sldId xmlns:r="http://schemas.openxmlformats.org/officeDocument/2006/relationships" id="256" r:id="Radecdf0daa644784"/>
    <p:sldId xmlns:r="http://schemas.openxmlformats.org/officeDocument/2006/relationships" id="257" r:id="Ra30a4c595c764ea7"/>
    <p:sldId xmlns:r="http://schemas.openxmlformats.org/officeDocument/2006/relationships" id="258" r:id="Ra4de7ea8356c4121"/>
    <p:sldId xmlns:r="http://schemas.openxmlformats.org/officeDocument/2006/relationships" id="259" r:id="R7ab4e4605e4b45ea"/>
    <p:sldId xmlns:r="http://schemas.openxmlformats.org/officeDocument/2006/relationships" id="260" r:id="Rcf791eb491954fb7"/>
    <p:sldId xmlns:r="http://schemas.openxmlformats.org/officeDocument/2006/relationships" id="261" r:id="Re0bde24c83c34dd7"/>
    <p:sldId xmlns:r="http://schemas.openxmlformats.org/officeDocument/2006/relationships" id="262" r:id="Rae63b36b4a74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03184f0534f55" /><Relationship Type="http://schemas.openxmlformats.org/officeDocument/2006/relationships/slide" Target="/ppt/slides/slide1.xml" Id="Radecdf0daa644784" /><Relationship Type="http://schemas.openxmlformats.org/officeDocument/2006/relationships/slide" Target="/ppt/slides/slide2.xml" Id="Ra30a4c595c764ea7" /><Relationship Type="http://schemas.openxmlformats.org/officeDocument/2006/relationships/slide" Target="/ppt/slides/slide3.xml" Id="Ra4de7ea8356c4121" /><Relationship Type="http://schemas.openxmlformats.org/officeDocument/2006/relationships/slide" Target="/ppt/slides/slide4.xml" Id="R7ab4e4605e4b45ea" /><Relationship Type="http://schemas.openxmlformats.org/officeDocument/2006/relationships/slide" Target="/ppt/slides/slide5.xml" Id="Rcf791eb491954fb7" /><Relationship Type="http://schemas.openxmlformats.org/officeDocument/2006/relationships/slide" Target="/ppt/slides/slide6.xml" Id="Re0bde24c83c34dd7" /><Relationship Type="http://schemas.openxmlformats.org/officeDocument/2006/relationships/slide" Target="/ppt/slides/slide7.xml" Id="Rae63b36b4a74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81b395f12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733aee124001" /><Relationship Type="http://schemas.openxmlformats.org/officeDocument/2006/relationships/theme" Target="/ppt/slideMasters/theme/theme1.xml" Id="R8c5bb40727af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a733aee12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73ad43bd7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9415d311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d98ca485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7714c1311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3e2986ea8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a5f2d1d2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8cb5fee36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