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0bc66db3f3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a5dd7a7294070"/>
  </p:sldMasterIdLst>
  <p:sldIdLst>
    <p:sldId xmlns:r="http://schemas.openxmlformats.org/officeDocument/2006/relationships" id="256" r:id="R80eda1f9d65845f0"/>
    <p:sldId xmlns:r="http://schemas.openxmlformats.org/officeDocument/2006/relationships" id="257" r:id="R8bc157990b9347c4"/>
    <p:sldId xmlns:r="http://schemas.openxmlformats.org/officeDocument/2006/relationships" id="258" r:id="R1e4a640e569547e8"/>
    <p:sldId xmlns:r="http://schemas.openxmlformats.org/officeDocument/2006/relationships" id="259" r:id="R69d5d0044fee4e1a"/>
    <p:sldId xmlns:r="http://schemas.openxmlformats.org/officeDocument/2006/relationships" id="260" r:id="Rafb7e01d15994c78"/>
    <p:sldId xmlns:r="http://schemas.openxmlformats.org/officeDocument/2006/relationships" id="261" r:id="R1c443363e0c54b2a"/>
    <p:sldId xmlns:r="http://schemas.openxmlformats.org/officeDocument/2006/relationships" id="262" r:id="Rd998c59613af46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a5dd7a7294070" /><Relationship Type="http://schemas.openxmlformats.org/officeDocument/2006/relationships/slide" Target="/ppt/slides/slide1.xml" Id="R80eda1f9d65845f0" /><Relationship Type="http://schemas.openxmlformats.org/officeDocument/2006/relationships/slide" Target="/ppt/slides/slide2.xml" Id="R8bc157990b9347c4" /><Relationship Type="http://schemas.openxmlformats.org/officeDocument/2006/relationships/slide" Target="/ppt/slides/slide3.xml" Id="R1e4a640e569547e8" /><Relationship Type="http://schemas.openxmlformats.org/officeDocument/2006/relationships/slide" Target="/ppt/slides/slide4.xml" Id="R69d5d0044fee4e1a" /><Relationship Type="http://schemas.openxmlformats.org/officeDocument/2006/relationships/slide" Target="/ppt/slides/slide5.xml" Id="Rafb7e01d15994c78" /><Relationship Type="http://schemas.openxmlformats.org/officeDocument/2006/relationships/slide" Target="/ppt/slides/slide6.xml" Id="R1c443363e0c54b2a" /><Relationship Type="http://schemas.openxmlformats.org/officeDocument/2006/relationships/slide" Target="/ppt/slides/slide7.xml" Id="Rd998c59613af46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4bd3f0b5c4a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c4727ff184424" /><Relationship Type="http://schemas.openxmlformats.org/officeDocument/2006/relationships/theme" Target="/ppt/slideMasters/theme/theme1.xml" Id="Rfa61b97243eb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c4727ff1844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5f633b854a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00fd15db941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8475487ad42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e74671eb440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b92ba7d6f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243f553b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a811e434243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