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41de3e94f74fc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aeb0a1e18d44ab"/>
  </p:sldMasterIdLst>
  <p:sldIdLst>
    <p:sldId xmlns:r="http://schemas.openxmlformats.org/officeDocument/2006/relationships" id="256" r:id="R3a4d5800704b4723"/>
    <p:sldId xmlns:r="http://schemas.openxmlformats.org/officeDocument/2006/relationships" id="257" r:id="Rdbd90770f8e74aa7"/>
    <p:sldId xmlns:r="http://schemas.openxmlformats.org/officeDocument/2006/relationships" id="258" r:id="R91e2d528b9f7441a"/>
    <p:sldId xmlns:r="http://schemas.openxmlformats.org/officeDocument/2006/relationships" id="259" r:id="Rd139603afc9f49ea"/>
    <p:sldId xmlns:r="http://schemas.openxmlformats.org/officeDocument/2006/relationships" id="260" r:id="R2bc729c979784014"/>
    <p:sldId xmlns:r="http://schemas.openxmlformats.org/officeDocument/2006/relationships" id="261" r:id="Rdf1c0a5e496843b2"/>
    <p:sldId xmlns:r="http://schemas.openxmlformats.org/officeDocument/2006/relationships" id="262" r:id="Rce922035bd9248e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aeb0a1e18d44ab" /><Relationship Type="http://schemas.openxmlformats.org/officeDocument/2006/relationships/slide" Target="/ppt/slides/slide1.xml" Id="R3a4d5800704b4723" /><Relationship Type="http://schemas.openxmlformats.org/officeDocument/2006/relationships/slide" Target="/ppt/slides/slide2.xml" Id="Rdbd90770f8e74aa7" /><Relationship Type="http://schemas.openxmlformats.org/officeDocument/2006/relationships/slide" Target="/ppt/slides/slide3.xml" Id="R91e2d528b9f7441a" /><Relationship Type="http://schemas.openxmlformats.org/officeDocument/2006/relationships/slide" Target="/ppt/slides/slide4.xml" Id="Rd139603afc9f49ea" /><Relationship Type="http://schemas.openxmlformats.org/officeDocument/2006/relationships/slide" Target="/ppt/slides/slide5.xml" Id="R2bc729c979784014" /><Relationship Type="http://schemas.openxmlformats.org/officeDocument/2006/relationships/slide" Target="/ppt/slides/slide6.xml" Id="Rdf1c0a5e496843b2" /><Relationship Type="http://schemas.openxmlformats.org/officeDocument/2006/relationships/slide" Target="/ppt/slides/slide7.xml" Id="Rce922035bd9248e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5f9b56559440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d3c43711764f6c" /><Relationship Type="http://schemas.openxmlformats.org/officeDocument/2006/relationships/theme" Target="/ppt/slideMasters/theme/theme1.xml" Id="Rc7913a578ad7437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dd3c43711764f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7e0f1b582d49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906681f8a94cd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bd2ad7a974a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44d607528043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79990f4c714d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a3093d6f845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4c6735a00e46e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TS NYHEIM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TS NYHEIM HOLDING AS ble etablert [år] og holder til i Kyrksæterøra.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−1 054 891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−163 043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12 209 787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12 585 306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SØDAHL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Helsetunveien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7200 Kyrksæterøra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928 635 856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TS NYHEIM HOLDING AS</a:t>
            </a:r>
          </a:p>
        </p:txBody>
      </p:sp>
    </p:spTree>
  </p:cSld>
  <p:clrMapOvr>
    <a:masterClrMapping xmlns:a="http://schemas.openxmlformats.org/drawingml/2006/main"/>
  </p:clrMapOvr>
</p:sld>
</file>