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ef7b069e5e41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e51ca3722a40b1"/>
  </p:sldMasterIdLst>
  <p:sldIdLst>
    <p:sldId xmlns:r="http://schemas.openxmlformats.org/officeDocument/2006/relationships" id="256" r:id="Rada0cc7aa9874ddb"/>
    <p:sldId xmlns:r="http://schemas.openxmlformats.org/officeDocument/2006/relationships" id="257" r:id="Ra437a4fac8594227"/>
    <p:sldId xmlns:r="http://schemas.openxmlformats.org/officeDocument/2006/relationships" id="258" r:id="R4e7747d4079545eb"/>
    <p:sldId xmlns:r="http://schemas.openxmlformats.org/officeDocument/2006/relationships" id="259" r:id="Rb8116fb6f4064af1"/>
    <p:sldId xmlns:r="http://schemas.openxmlformats.org/officeDocument/2006/relationships" id="260" r:id="Rfc3a478a56924d23"/>
    <p:sldId xmlns:r="http://schemas.openxmlformats.org/officeDocument/2006/relationships" id="261" r:id="R2cab912c405746f7"/>
    <p:sldId xmlns:r="http://schemas.openxmlformats.org/officeDocument/2006/relationships" id="262" r:id="Rccc9598e29a34f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51ca3722a40b1" /><Relationship Type="http://schemas.openxmlformats.org/officeDocument/2006/relationships/slide" Target="/ppt/slides/slide1.xml" Id="Rada0cc7aa9874ddb" /><Relationship Type="http://schemas.openxmlformats.org/officeDocument/2006/relationships/slide" Target="/ppt/slides/slide2.xml" Id="Ra437a4fac8594227" /><Relationship Type="http://schemas.openxmlformats.org/officeDocument/2006/relationships/slide" Target="/ppt/slides/slide3.xml" Id="R4e7747d4079545eb" /><Relationship Type="http://schemas.openxmlformats.org/officeDocument/2006/relationships/slide" Target="/ppt/slides/slide4.xml" Id="Rb8116fb6f4064af1" /><Relationship Type="http://schemas.openxmlformats.org/officeDocument/2006/relationships/slide" Target="/ppt/slides/slide5.xml" Id="Rfc3a478a56924d23" /><Relationship Type="http://schemas.openxmlformats.org/officeDocument/2006/relationships/slide" Target="/ppt/slides/slide6.xml" Id="R2cab912c405746f7" /><Relationship Type="http://schemas.openxmlformats.org/officeDocument/2006/relationships/slide" Target="/ppt/slides/slide7.xml" Id="Rccc9598e29a34f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761c7f0e541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2d2c7b2e840b3" /><Relationship Type="http://schemas.openxmlformats.org/officeDocument/2006/relationships/theme" Target="/ppt/slideMasters/theme/theme1.xml" Id="R538211dd441f48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b2d2c7b2e840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3bcd1838242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b9f520a4a43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49e770f7746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4e2edcd8f4d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729270ca644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1e33891b04c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b2670c5c84a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ASPELIEN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1 086 272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2 826 008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2 860 974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ASPELIEN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Stig Aspelien, Nydalen allé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928 636 895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ASPELIEN HOLDING AS</a:t>
            </a:r>
          </a:p>
        </p:txBody>
      </p:sp>
    </p:spTree>
  </p:cSld>
  <p:clrMapOvr>
    <a:masterClrMapping xmlns:a="http://schemas.openxmlformats.org/drawingml/2006/main"/>
  </p:clrMapOvr>
</p:sld>
</file>