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d8418fb9d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72c61d92f4a0b"/>
  </p:sldMasterIdLst>
  <p:sldIdLst>
    <p:sldId xmlns:r="http://schemas.openxmlformats.org/officeDocument/2006/relationships" id="256" r:id="R32e443e0a8104479"/>
    <p:sldId xmlns:r="http://schemas.openxmlformats.org/officeDocument/2006/relationships" id="257" r:id="Rd00b1f5c3da0466d"/>
    <p:sldId xmlns:r="http://schemas.openxmlformats.org/officeDocument/2006/relationships" id="258" r:id="R846ada9912584fa7"/>
    <p:sldId xmlns:r="http://schemas.openxmlformats.org/officeDocument/2006/relationships" id="259" r:id="Rd99f49c994494359"/>
    <p:sldId xmlns:r="http://schemas.openxmlformats.org/officeDocument/2006/relationships" id="260" r:id="R472cf6c2fe7845fe"/>
    <p:sldId xmlns:r="http://schemas.openxmlformats.org/officeDocument/2006/relationships" id="261" r:id="R53dedb2ac6164dc9"/>
    <p:sldId xmlns:r="http://schemas.openxmlformats.org/officeDocument/2006/relationships" id="262" r:id="Ra10dbe1f518e4d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72c61d92f4a0b" /><Relationship Type="http://schemas.openxmlformats.org/officeDocument/2006/relationships/slide" Target="/ppt/slides/slide1.xml" Id="R32e443e0a8104479" /><Relationship Type="http://schemas.openxmlformats.org/officeDocument/2006/relationships/slide" Target="/ppt/slides/slide2.xml" Id="Rd00b1f5c3da0466d" /><Relationship Type="http://schemas.openxmlformats.org/officeDocument/2006/relationships/slide" Target="/ppt/slides/slide3.xml" Id="R846ada9912584fa7" /><Relationship Type="http://schemas.openxmlformats.org/officeDocument/2006/relationships/slide" Target="/ppt/slides/slide4.xml" Id="Rd99f49c994494359" /><Relationship Type="http://schemas.openxmlformats.org/officeDocument/2006/relationships/slide" Target="/ppt/slides/slide5.xml" Id="R472cf6c2fe7845fe" /><Relationship Type="http://schemas.openxmlformats.org/officeDocument/2006/relationships/slide" Target="/ppt/slides/slide6.xml" Id="R53dedb2ac6164dc9" /><Relationship Type="http://schemas.openxmlformats.org/officeDocument/2006/relationships/slide" Target="/ppt/slides/slide7.xml" Id="Ra10dbe1f518e4d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b6c75408c47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3b02d742e4c31" /><Relationship Type="http://schemas.openxmlformats.org/officeDocument/2006/relationships/theme" Target="/ppt/slideMasters/theme/theme1.xml" Id="R9abf83d4bc54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3b02d742e4c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566b3633a4e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28c89f132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5f4a03fb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0a703ff8c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fec7f813e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da98b463440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ccc16d99e4e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KESIPA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KESIPA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KESIPA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KESIPA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KESIPA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KESIPA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6 098 225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6 103 507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KESIPA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WENDELBO AANENSEN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WENDELBO AANENSEN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WENDELBO JOHANSEN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KESIPA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928 666 352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KESIPA AS</a:t>
            </a:r>
          </a:p>
        </p:txBody>
      </p:sp>
    </p:spTree>
  </p:cSld>
  <p:clrMapOvr>
    <a:masterClrMapping xmlns:a="http://schemas.openxmlformats.org/drawingml/2006/main"/>
  </p:clrMapOvr>
</p:sld>
</file>