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7e1fc7d8144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ae729a68046a3"/>
  </p:sldMasterIdLst>
  <p:sldIdLst>
    <p:sldId xmlns:r="http://schemas.openxmlformats.org/officeDocument/2006/relationships" id="256" r:id="Rdad97e45538a405d"/>
    <p:sldId xmlns:r="http://schemas.openxmlformats.org/officeDocument/2006/relationships" id="257" r:id="Rb80a0e4b2d204987"/>
    <p:sldId xmlns:r="http://schemas.openxmlformats.org/officeDocument/2006/relationships" id="258" r:id="R232c5a8193ec47bc"/>
    <p:sldId xmlns:r="http://schemas.openxmlformats.org/officeDocument/2006/relationships" id="259" r:id="Rae63e60dd3594452"/>
    <p:sldId xmlns:r="http://schemas.openxmlformats.org/officeDocument/2006/relationships" id="260" r:id="Rfe4b3ddb43eb429c"/>
    <p:sldId xmlns:r="http://schemas.openxmlformats.org/officeDocument/2006/relationships" id="261" r:id="R5e4b3a25986f46af"/>
    <p:sldId xmlns:r="http://schemas.openxmlformats.org/officeDocument/2006/relationships" id="262" r:id="R0b0105501cdc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ae729a68046a3" /><Relationship Type="http://schemas.openxmlformats.org/officeDocument/2006/relationships/slide" Target="/ppt/slides/slide1.xml" Id="Rdad97e45538a405d" /><Relationship Type="http://schemas.openxmlformats.org/officeDocument/2006/relationships/slide" Target="/ppt/slides/slide2.xml" Id="Rb80a0e4b2d204987" /><Relationship Type="http://schemas.openxmlformats.org/officeDocument/2006/relationships/slide" Target="/ppt/slides/slide3.xml" Id="R232c5a8193ec47bc" /><Relationship Type="http://schemas.openxmlformats.org/officeDocument/2006/relationships/slide" Target="/ppt/slides/slide4.xml" Id="Rae63e60dd3594452" /><Relationship Type="http://schemas.openxmlformats.org/officeDocument/2006/relationships/slide" Target="/ppt/slides/slide5.xml" Id="Rfe4b3ddb43eb429c" /><Relationship Type="http://schemas.openxmlformats.org/officeDocument/2006/relationships/slide" Target="/ppt/slides/slide6.xml" Id="R5e4b3a25986f46af" /><Relationship Type="http://schemas.openxmlformats.org/officeDocument/2006/relationships/slide" Target="/ppt/slides/slide7.xml" Id="R0b0105501cdc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0fc4249e3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2302edb0848f3" /><Relationship Type="http://schemas.openxmlformats.org/officeDocument/2006/relationships/theme" Target="/ppt/slideMasters/theme/theme1.xml" Id="R2ec3b9a08599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2302edb0848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c4c5dbe64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9e7fcf01f46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143f3f8d6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e547ada95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75d668187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08b91277047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00bf4ecec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DURABLE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DURABLE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1 623 202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ØLSTAD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928 672 417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