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a1267780647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d751e6db5d4301"/>
  </p:sldMasterIdLst>
  <p:sldIdLst>
    <p:sldId xmlns:r="http://schemas.openxmlformats.org/officeDocument/2006/relationships" id="256" r:id="R546d30eab1ba49f7"/>
    <p:sldId xmlns:r="http://schemas.openxmlformats.org/officeDocument/2006/relationships" id="257" r:id="R6f873501553a4b0d"/>
    <p:sldId xmlns:r="http://schemas.openxmlformats.org/officeDocument/2006/relationships" id="258" r:id="R16cd16d4828a4fae"/>
    <p:sldId xmlns:r="http://schemas.openxmlformats.org/officeDocument/2006/relationships" id="259" r:id="R92fcbfeecd3b42b9"/>
    <p:sldId xmlns:r="http://schemas.openxmlformats.org/officeDocument/2006/relationships" id="260" r:id="R4e5e048a86934da1"/>
    <p:sldId xmlns:r="http://schemas.openxmlformats.org/officeDocument/2006/relationships" id="261" r:id="R2cf11cabe3cb4296"/>
    <p:sldId xmlns:r="http://schemas.openxmlformats.org/officeDocument/2006/relationships" id="262" r:id="R36e8b2ba1a4b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751e6db5d4301" /><Relationship Type="http://schemas.openxmlformats.org/officeDocument/2006/relationships/slide" Target="/ppt/slides/slide1.xml" Id="R546d30eab1ba49f7" /><Relationship Type="http://schemas.openxmlformats.org/officeDocument/2006/relationships/slide" Target="/ppt/slides/slide2.xml" Id="R6f873501553a4b0d" /><Relationship Type="http://schemas.openxmlformats.org/officeDocument/2006/relationships/slide" Target="/ppt/slides/slide3.xml" Id="R16cd16d4828a4fae" /><Relationship Type="http://schemas.openxmlformats.org/officeDocument/2006/relationships/slide" Target="/ppt/slides/slide4.xml" Id="R92fcbfeecd3b42b9" /><Relationship Type="http://schemas.openxmlformats.org/officeDocument/2006/relationships/slide" Target="/ppt/slides/slide5.xml" Id="R4e5e048a86934da1" /><Relationship Type="http://schemas.openxmlformats.org/officeDocument/2006/relationships/slide" Target="/ppt/slides/slide6.xml" Id="R2cf11cabe3cb4296" /><Relationship Type="http://schemas.openxmlformats.org/officeDocument/2006/relationships/slide" Target="/ppt/slides/slide7.xml" Id="R36e8b2ba1a4b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6c895d70d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f4badbc1e470b" /><Relationship Type="http://schemas.openxmlformats.org/officeDocument/2006/relationships/theme" Target="/ppt/slideMasters/theme/theme1.xml" Id="R11b2a2b9af16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f4badbc1e47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ed5f52704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872bb8bea46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f677ee63c4b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a4ed851ec46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f655fe4194f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d2e7c4fb446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01518d050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BOHRIUM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BOHRIUM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KROKNES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Bjønnåsen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928 680 991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