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ce3f69941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07afb3aa9425c"/>
  </p:sldMasterIdLst>
  <p:sldIdLst>
    <p:sldId xmlns:r="http://schemas.openxmlformats.org/officeDocument/2006/relationships" id="256" r:id="R3358a847e7714cc3"/>
    <p:sldId xmlns:r="http://schemas.openxmlformats.org/officeDocument/2006/relationships" id="257" r:id="R5d25a087f1ea4d1c"/>
    <p:sldId xmlns:r="http://schemas.openxmlformats.org/officeDocument/2006/relationships" id="258" r:id="R19803bea4cbe4f0a"/>
    <p:sldId xmlns:r="http://schemas.openxmlformats.org/officeDocument/2006/relationships" id="259" r:id="Ra456a575ef8d4148"/>
    <p:sldId xmlns:r="http://schemas.openxmlformats.org/officeDocument/2006/relationships" id="260" r:id="R2d88fb72f21c48ee"/>
    <p:sldId xmlns:r="http://schemas.openxmlformats.org/officeDocument/2006/relationships" id="261" r:id="R6854e6394681417c"/>
    <p:sldId xmlns:r="http://schemas.openxmlformats.org/officeDocument/2006/relationships" id="262" r:id="R65d36375e513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07afb3aa9425c" /><Relationship Type="http://schemas.openxmlformats.org/officeDocument/2006/relationships/slide" Target="/ppt/slides/slide1.xml" Id="R3358a847e7714cc3" /><Relationship Type="http://schemas.openxmlformats.org/officeDocument/2006/relationships/slide" Target="/ppt/slides/slide2.xml" Id="R5d25a087f1ea4d1c" /><Relationship Type="http://schemas.openxmlformats.org/officeDocument/2006/relationships/slide" Target="/ppt/slides/slide3.xml" Id="R19803bea4cbe4f0a" /><Relationship Type="http://schemas.openxmlformats.org/officeDocument/2006/relationships/slide" Target="/ppt/slides/slide4.xml" Id="Ra456a575ef8d4148" /><Relationship Type="http://schemas.openxmlformats.org/officeDocument/2006/relationships/slide" Target="/ppt/slides/slide5.xml" Id="R2d88fb72f21c48ee" /><Relationship Type="http://schemas.openxmlformats.org/officeDocument/2006/relationships/slide" Target="/ppt/slides/slide6.xml" Id="R6854e6394681417c" /><Relationship Type="http://schemas.openxmlformats.org/officeDocument/2006/relationships/slide" Target="/ppt/slides/slide7.xml" Id="R65d36375e513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ed8d7b256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c3f19442b4b8c" /><Relationship Type="http://schemas.openxmlformats.org/officeDocument/2006/relationships/theme" Target="/ppt/slideMasters/theme/theme1.xml" Id="R082a3ec1ed14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c3f19442b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10c907b5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a01ff0b02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c424939c742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b734b38a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a9019a43d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51a83d03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a6760dff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REGNSKAP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577 605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3 037 780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www.apexregnskap.no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928 690 717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