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9f9be0c11ef401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604f93ef9494888"/>
  </p:sldMasterIdLst>
  <p:sldIdLst>
    <p:sldId xmlns:r="http://schemas.openxmlformats.org/officeDocument/2006/relationships" id="256" r:id="R949d2c5bdf9548fa"/>
    <p:sldId xmlns:r="http://schemas.openxmlformats.org/officeDocument/2006/relationships" id="257" r:id="R596cb56e9cb94898"/>
    <p:sldId xmlns:r="http://schemas.openxmlformats.org/officeDocument/2006/relationships" id="258" r:id="R113a5b6cec364695"/>
    <p:sldId xmlns:r="http://schemas.openxmlformats.org/officeDocument/2006/relationships" id="259" r:id="R354b36655d9c4f19"/>
    <p:sldId xmlns:r="http://schemas.openxmlformats.org/officeDocument/2006/relationships" id="260" r:id="R36c350354a5743b5"/>
    <p:sldId xmlns:r="http://schemas.openxmlformats.org/officeDocument/2006/relationships" id="261" r:id="Rac1855d4ab044cfc"/>
    <p:sldId xmlns:r="http://schemas.openxmlformats.org/officeDocument/2006/relationships" id="262" r:id="R0204e4dc421148a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04f93ef9494888" /><Relationship Type="http://schemas.openxmlformats.org/officeDocument/2006/relationships/slide" Target="/ppt/slides/slide1.xml" Id="R949d2c5bdf9548fa" /><Relationship Type="http://schemas.openxmlformats.org/officeDocument/2006/relationships/slide" Target="/ppt/slides/slide2.xml" Id="R596cb56e9cb94898" /><Relationship Type="http://schemas.openxmlformats.org/officeDocument/2006/relationships/slide" Target="/ppt/slides/slide3.xml" Id="R113a5b6cec364695" /><Relationship Type="http://schemas.openxmlformats.org/officeDocument/2006/relationships/slide" Target="/ppt/slides/slide4.xml" Id="R354b36655d9c4f19" /><Relationship Type="http://schemas.openxmlformats.org/officeDocument/2006/relationships/slide" Target="/ppt/slides/slide5.xml" Id="R36c350354a5743b5" /><Relationship Type="http://schemas.openxmlformats.org/officeDocument/2006/relationships/slide" Target="/ppt/slides/slide6.xml" Id="Rac1855d4ab044cfc" /><Relationship Type="http://schemas.openxmlformats.org/officeDocument/2006/relationships/slide" Target="/ppt/slides/slide7.xml" Id="R0204e4dc421148a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2ed0b3f715473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3cb025b15840b9" /><Relationship Type="http://schemas.openxmlformats.org/officeDocument/2006/relationships/theme" Target="/ppt/slideMasters/theme/theme1.xml" Id="R554703551a6546d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63cb025b15840b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bd6f465d9843f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c18b6346cc42c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0339be89b34d2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e66cfd97bc496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6896acd6b142a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c4366d031e436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2d77d2cab34e6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DAKA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DAKA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DAKA HOLDING AS ble etablert [år] og holder til i Askim.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DAKA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DAKA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DAKA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−7 305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614 033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1 064 045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3 257 308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DAKA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ANTONSEN DANIEL KÅSA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DAKA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Frankrigveien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1809 Askim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928 695 697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DAKA HOLDING AS</a:t>
            </a:r>
          </a:p>
        </p:txBody>
      </p:sp>
    </p:spTree>
  </p:cSld>
  <p:clrMapOvr>
    <a:masterClrMapping xmlns:a="http://schemas.openxmlformats.org/drawingml/2006/main"/>
  </p:clrMapOvr>
</p:sld>
</file>