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5fe7239bb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bb4ebed7d44ff"/>
  </p:sldMasterIdLst>
  <p:sldIdLst>
    <p:sldId xmlns:r="http://schemas.openxmlformats.org/officeDocument/2006/relationships" id="256" r:id="R1daed0ee270f418d"/>
    <p:sldId xmlns:r="http://schemas.openxmlformats.org/officeDocument/2006/relationships" id="257" r:id="R7ae88c2364f8428f"/>
    <p:sldId xmlns:r="http://schemas.openxmlformats.org/officeDocument/2006/relationships" id="258" r:id="Rbb53795672544fab"/>
    <p:sldId xmlns:r="http://schemas.openxmlformats.org/officeDocument/2006/relationships" id="259" r:id="Re9d993d0ace94b28"/>
    <p:sldId xmlns:r="http://schemas.openxmlformats.org/officeDocument/2006/relationships" id="260" r:id="R9f53e7b5ef4f402a"/>
    <p:sldId xmlns:r="http://schemas.openxmlformats.org/officeDocument/2006/relationships" id="261" r:id="Rf5291fec6dd8467b"/>
    <p:sldId xmlns:r="http://schemas.openxmlformats.org/officeDocument/2006/relationships" id="262" r:id="R4e1ea90577df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bb4ebed7d44ff" /><Relationship Type="http://schemas.openxmlformats.org/officeDocument/2006/relationships/slide" Target="/ppt/slides/slide1.xml" Id="R1daed0ee270f418d" /><Relationship Type="http://schemas.openxmlformats.org/officeDocument/2006/relationships/slide" Target="/ppt/slides/slide2.xml" Id="R7ae88c2364f8428f" /><Relationship Type="http://schemas.openxmlformats.org/officeDocument/2006/relationships/slide" Target="/ppt/slides/slide3.xml" Id="Rbb53795672544fab" /><Relationship Type="http://schemas.openxmlformats.org/officeDocument/2006/relationships/slide" Target="/ppt/slides/slide4.xml" Id="Re9d993d0ace94b28" /><Relationship Type="http://schemas.openxmlformats.org/officeDocument/2006/relationships/slide" Target="/ppt/slides/slide5.xml" Id="R9f53e7b5ef4f402a" /><Relationship Type="http://schemas.openxmlformats.org/officeDocument/2006/relationships/slide" Target="/ppt/slides/slide6.xml" Id="Rf5291fec6dd8467b" /><Relationship Type="http://schemas.openxmlformats.org/officeDocument/2006/relationships/slide" Target="/ppt/slides/slide7.xml" Id="R4e1ea90577df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a87b4e9f3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e20f7bf74067" /><Relationship Type="http://schemas.openxmlformats.org/officeDocument/2006/relationships/theme" Target="/ppt/slideMasters/theme/theme1.xml" Id="R8a945a6e5f45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5e20f7bf7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16dcc6ff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90f91013c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6130eb8c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f8de9bf9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a8ffc10e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4c3ce3fd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c52b9250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HARALDSPLASS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