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3ed6be647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0abc4f79246bd"/>
  </p:sldMasterIdLst>
  <p:sldIdLst>
    <p:sldId xmlns:r="http://schemas.openxmlformats.org/officeDocument/2006/relationships" id="256" r:id="Rb3844328d41d455c"/>
    <p:sldId xmlns:r="http://schemas.openxmlformats.org/officeDocument/2006/relationships" id="257" r:id="Rfb6dac137dd04183"/>
    <p:sldId xmlns:r="http://schemas.openxmlformats.org/officeDocument/2006/relationships" id="258" r:id="R30e9fd78c5014323"/>
    <p:sldId xmlns:r="http://schemas.openxmlformats.org/officeDocument/2006/relationships" id="259" r:id="Refbb23d9eb3f43e1"/>
    <p:sldId xmlns:r="http://schemas.openxmlformats.org/officeDocument/2006/relationships" id="260" r:id="R0f07a25bfe804ddf"/>
    <p:sldId xmlns:r="http://schemas.openxmlformats.org/officeDocument/2006/relationships" id="261" r:id="R81720758e6044746"/>
    <p:sldId xmlns:r="http://schemas.openxmlformats.org/officeDocument/2006/relationships" id="262" r:id="R429a89d3a250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0abc4f79246bd" /><Relationship Type="http://schemas.openxmlformats.org/officeDocument/2006/relationships/slide" Target="/ppt/slides/slide1.xml" Id="Rb3844328d41d455c" /><Relationship Type="http://schemas.openxmlformats.org/officeDocument/2006/relationships/slide" Target="/ppt/slides/slide2.xml" Id="Rfb6dac137dd04183" /><Relationship Type="http://schemas.openxmlformats.org/officeDocument/2006/relationships/slide" Target="/ppt/slides/slide3.xml" Id="R30e9fd78c5014323" /><Relationship Type="http://schemas.openxmlformats.org/officeDocument/2006/relationships/slide" Target="/ppt/slides/slide4.xml" Id="Refbb23d9eb3f43e1" /><Relationship Type="http://schemas.openxmlformats.org/officeDocument/2006/relationships/slide" Target="/ppt/slides/slide5.xml" Id="R0f07a25bfe804ddf" /><Relationship Type="http://schemas.openxmlformats.org/officeDocument/2006/relationships/slide" Target="/ppt/slides/slide6.xml" Id="R81720758e6044746" /><Relationship Type="http://schemas.openxmlformats.org/officeDocument/2006/relationships/slide" Target="/ppt/slides/slide7.xml" Id="R429a89d3a250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e956aeca3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b48b00a84f69" /><Relationship Type="http://schemas.openxmlformats.org/officeDocument/2006/relationships/theme" Target="/ppt/slideMasters/theme/theme1.xml" Id="R31ea24300a8e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7b48b00a8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7d81064b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459f78de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5f98c9ca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134805238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6425013f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6a84129f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2c863a5c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KROMA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STORHEIL KROKNES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Innherredsveien 82A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KROMA AS</a:t>
            </a:r>
          </a:p>
        </p:txBody>
      </p:sp>
    </p:spTree>
  </p:cSld>
  <p:clrMapOvr>
    <a:masterClrMapping xmlns:a="http://schemas.openxmlformats.org/drawingml/2006/main"/>
  </p:clrMapOvr>
</p:sld>
</file>