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27ac871f3e42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b634a74aba4b98"/>
  </p:sldMasterIdLst>
  <p:sldIdLst>
    <p:sldId xmlns:r="http://schemas.openxmlformats.org/officeDocument/2006/relationships" id="256" r:id="Ra66fbff37d7d4b94"/>
    <p:sldId xmlns:r="http://schemas.openxmlformats.org/officeDocument/2006/relationships" id="257" r:id="Rd9be73301036490f"/>
    <p:sldId xmlns:r="http://schemas.openxmlformats.org/officeDocument/2006/relationships" id="258" r:id="Re61988277317497f"/>
    <p:sldId xmlns:r="http://schemas.openxmlformats.org/officeDocument/2006/relationships" id="259" r:id="Racf1a7301a794c66"/>
    <p:sldId xmlns:r="http://schemas.openxmlformats.org/officeDocument/2006/relationships" id="260" r:id="R7a40d2abdcb44ef0"/>
    <p:sldId xmlns:r="http://schemas.openxmlformats.org/officeDocument/2006/relationships" id="261" r:id="Rcce0feced38d40c9"/>
    <p:sldId xmlns:r="http://schemas.openxmlformats.org/officeDocument/2006/relationships" id="262" r:id="R37b528928f0547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634a74aba4b98" /><Relationship Type="http://schemas.openxmlformats.org/officeDocument/2006/relationships/slide" Target="/ppt/slides/slide1.xml" Id="Ra66fbff37d7d4b94" /><Relationship Type="http://schemas.openxmlformats.org/officeDocument/2006/relationships/slide" Target="/ppt/slides/slide2.xml" Id="Rd9be73301036490f" /><Relationship Type="http://schemas.openxmlformats.org/officeDocument/2006/relationships/slide" Target="/ppt/slides/slide3.xml" Id="Re61988277317497f" /><Relationship Type="http://schemas.openxmlformats.org/officeDocument/2006/relationships/slide" Target="/ppt/slides/slide4.xml" Id="Racf1a7301a794c66" /><Relationship Type="http://schemas.openxmlformats.org/officeDocument/2006/relationships/slide" Target="/ppt/slides/slide5.xml" Id="R7a40d2abdcb44ef0" /><Relationship Type="http://schemas.openxmlformats.org/officeDocument/2006/relationships/slide" Target="/ppt/slides/slide6.xml" Id="Rcce0feced38d40c9" /><Relationship Type="http://schemas.openxmlformats.org/officeDocument/2006/relationships/slide" Target="/ppt/slides/slide7.xml" Id="R37b528928f0547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51393be02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93f1efc10424c" /><Relationship Type="http://schemas.openxmlformats.org/officeDocument/2006/relationships/theme" Target="/ppt/slideMasters/theme/theme1.xml" Id="Rbda6025d283f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f93f1efc1042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30e94d5034a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9ada72097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7dbeb88fa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41f2a097f47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f7d0c339644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99d72a70041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f0723c83b49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4 353 785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SKEIDE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928 793 079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