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7533810a739460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f44f09ae7144a00"/>
  </p:sldMasterIdLst>
  <p:sldIdLst>
    <p:sldId xmlns:r="http://schemas.openxmlformats.org/officeDocument/2006/relationships" id="256" r:id="Rdfc504a0362c499a"/>
    <p:sldId xmlns:r="http://schemas.openxmlformats.org/officeDocument/2006/relationships" id="257" r:id="Rf2b55177c2014d4e"/>
    <p:sldId xmlns:r="http://schemas.openxmlformats.org/officeDocument/2006/relationships" id="258" r:id="R2d3dd0966fd042eb"/>
    <p:sldId xmlns:r="http://schemas.openxmlformats.org/officeDocument/2006/relationships" id="259" r:id="R7cc77031a9ce46ea"/>
    <p:sldId xmlns:r="http://schemas.openxmlformats.org/officeDocument/2006/relationships" id="260" r:id="R50a36c1834c64bd9"/>
    <p:sldId xmlns:r="http://schemas.openxmlformats.org/officeDocument/2006/relationships" id="261" r:id="Rf438333f1b544b3b"/>
    <p:sldId xmlns:r="http://schemas.openxmlformats.org/officeDocument/2006/relationships" id="262" r:id="R4b35c2fcf230446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44f09ae7144a00" /><Relationship Type="http://schemas.openxmlformats.org/officeDocument/2006/relationships/slide" Target="/ppt/slides/slide1.xml" Id="Rdfc504a0362c499a" /><Relationship Type="http://schemas.openxmlformats.org/officeDocument/2006/relationships/slide" Target="/ppt/slides/slide2.xml" Id="Rf2b55177c2014d4e" /><Relationship Type="http://schemas.openxmlformats.org/officeDocument/2006/relationships/slide" Target="/ppt/slides/slide3.xml" Id="R2d3dd0966fd042eb" /><Relationship Type="http://schemas.openxmlformats.org/officeDocument/2006/relationships/slide" Target="/ppt/slides/slide4.xml" Id="R7cc77031a9ce46ea" /><Relationship Type="http://schemas.openxmlformats.org/officeDocument/2006/relationships/slide" Target="/ppt/slides/slide5.xml" Id="R50a36c1834c64bd9" /><Relationship Type="http://schemas.openxmlformats.org/officeDocument/2006/relationships/slide" Target="/ppt/slides/slide6.xml" Id="Rf438333f1b544b3b" /><Relationship Type="http://schemas.openxmlformats.org/officeDocument/2006/relationships/slide" Target="/ppt/slides/slide7.xml" Id="R4b35c2fcf230446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e3273ae86c47d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cbb0c65a4740f7" /><Relationship Type="http://schemas.openxmlformats.org/officeDocument/2006/relationships/theme" Target="/ppt/slideMasters/theme/theme1.xml" Id="Rc811adfbc9dd4c7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ecbb0c65a4740f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7d091cd28f432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6cc275e0774ac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2b273017be40c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1269a843ab4f3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b11458674a433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cc788678da4b4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7f584a4ad940b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VINJE &amp; ERIKSEN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VINJE &amp; ERIKSEN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VINJE &amp; ERIKSEN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VINJE &amp; ERIKSEN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VINJE &amp; ERIKSEN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VINJE &amp; ERIKSEN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16 319 440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790 901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263 637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2 576 722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10 896 431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VINJE &amp; ERIKSEN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EIKEVIKEN HOLDING AS  –  95,0 %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KRISTOFFER GJERDEVIK VINJE VASSDAL  –  4,6 %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BASTE ERIKSEN  –  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MARIANNE LYNGVÆR GROV  –  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VESLEMØY VINJE VASSDAL  –  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VIBEKE RAAE  –  0,1 %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VINJE &amp; ERIKSEN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Strandgaten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5013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hei@vinjeeriksen.no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vinjeeriksen.no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928 834 875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VINJE &amp; ERIKSEN AS</a:t>
            </a:r>
          </a:p>
        </p:txBody>
      </p:sp>
    </p:spTree>
  </p:cSld>
  <p:clrMapOvr>
    <a:masterClrMapping xmlns:a="http://schemas.openxmlformats.org/drawingml/2006/main"/>
  </p:clrMapOvr>
</p:sld>
</file>