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483e5883e945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2122cb7c1d44b1"/>
  </p:sldMasterIdLst>
  <p:sldIdLst>
    <p:sldId xmlns:r="http://schemas.openxmlformats.org/officeDocument/2006/relationships" id="256" r:id="R4347de909ca74936"/>
    <p:sldId xmlns:r="http://schemas.openxmlformats.org/officeDocument/2006/relationships" id="257" r:id="Rc92e54eed54b4e19"/>
    <p:sldId xmlns:r="http://schemas.openxmlformats.org/officeDocument/2006/relationships" id="258" r:id="R1dacc33dce2945d3"/>
    <p:sldId xmlns:r="http://schemas.openxmlformats.org/officeDocument/2006/relationships" id="259" r:id="R71e3b7ad38644842"/>
    <p:sldId xmlns:r="http://schemas.openxmlformats.org/officeDocument/2006/relationships" id="260" r:id="R9aaecf77f8b44c65"/>
    <p:sldId xmlns:r="http://schemas.openxmlformats.org/officeDocument/2006/relationships" id="261" r:id="R5d9110b9121f4c3e"/>
    <p:sldId xmlns:r="http://schemas.openxmlformats.org/officeDocument/2006/relationships" id="262" r:id="R6137ddfaadee409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2122cb7c1d44b1" /><Relationship Type="http://schemas.openxmlformats.org/officeDocument/2006/relationships/slide" Target="/ppt/slides/slide1.xml" Id="R4347de909ca74936" /><Relationship Type="http://schemas.openxmlformats.org/officeDocument/2006/relationships/slide" Target="/ppt/slides/slide2.xml" Id="Rc92e54eed54b4e19" /><Relationship Type="http://schemas.openxmlformats.org/officeDocument/2006/relationships/slide" Target="/ppt/slides/slide3.xml" Id="R1dacc33dce2945d3" /><Relationship Type="http://schemas.openxmlformats.org/officeDocument/2006/relationships/slide" Target="/ppt/slides/slide4.xml" Id="R71e3b7ad38644842" /><Relationship Type="http://schemas.openxmlformats.org/officeDocument/2006/relationships/slide" Target="/ppt/slides/slide5.xml" Id="R9aaecf77f8b44c65" /><Relationship Type="http://schemas.openxmlformats.org/officeDocument/2006/relationships/slide" Target="/ppt/slides/slide6.xml" Id="R5d9110b9121f4c3e" /><Relationship Type="http://schemas.openxmlformats.org/officeDocument/2006/relationships/slide" Target="/ppt/slides/slide7.xml" Id="R6137ddfaadee409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c5480bc9fd4a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05179e8c714be4" /><Relationship Type="http://schemas.openxmlformats.org/officeDocument/2006/relationships/theme" Target="/ppt/slideMasters/theme/theme1.xml" Id="R3764b37f27e44f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e05179e8c714b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d8fd6670da435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252f677b247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221c12ba854e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ea7788771b4a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25a280881d4b4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0a497dfb04b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a8f075219e47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SEABROKERS 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SEABROKERS 3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2 432 443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17 958 852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18 758 423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C ALBRETSEN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Forusbeen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marit@seabrokers.no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928 843 874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SEABROKERS 3 AS</a:t>
            </a:r>
          </a:p>
        </p:txBody>
      </p:sp>
    </p:spTree>
  </p:cSld>
  <p:clrMapOvr>
    <a:masterClrMapping xmlns:a="http://schemas.openxmlformats.org/drawingml/2006/main"/>
  </p:clrMapOvr>
</p:sld>
</file>