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0f2aa481b443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eb8dc6e6804cb9"/>
  </p:sldMasterIdLst>
  <p:sldIdLst>
    <p:sldId xmlns:r="http://schemas.openxmlformats.org/officeDocument/2006/relationships" id="256" r:id="R9179005a89284edd"/>
    <p:sldId xmlns:r="http://schemas.openxmlformats.org/officeDocument/2006/relationships" id="257" r:id="R3e6636398f504cb2"/>
    <p:sldId xmlns:r="http://schemas.openxmlformats.org/officeDocument/2006/relationships" id="258" r:id="Reb207cd9488f4c5c"/>
    <p:sldId xmlns:r="http://schemas.openxmlformats.org/officeDocument/2006/relationships" id="259" r:id="R3a1d443eb11340f8"/>
    <p:sldId xmlns:r="http://schemas.openxmlformats.org/officeDocument/2006/relationships" id="260" r:id="Red0fcc55824f4094"/>
    <p:sldId xmlns:r="http://schemas.openxmlformats.org/officeDocument/2006/relationships" id="261" r:id="Rcfe1cd49461e42b5"/>
    <p:sldId xmlns:r="http://schemas.openxmlformats.org/officeDocument/2006/relationships" id="262" r:id="R2ade5eac686d4b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eb8dc6e6804cb9" /><Relationship Type="http://schemas.openxmlformats.org/officeDocument/2006/relationships/slide" Target="/ppt/slides/slide1.xml" Id="R9179005a89284edd" /><Relationship Type="http://schemas.openxmlformats.org/officeDocument/2006/relationships/slide" Target="/ppt/slides/slide2.xml" Id="R3e6636398f504cb2" /><Relationship Type="http://schemas.openxmlformats.org/officeDocument/2006/relationships/slide" Target="/ppt/slides/slide3.xml" Id="Reb207cd9488f4c5c" /><Relationship Type="http://schemas.openxmlformats.org/officeDocument/2006/relationships/slide" Target="/ppt/slides/slide4.xml" Id="R3a1d443eb11340f8" /><Relationship Type="http://schemas.openxmlformats.org/officeDocument/2006/relationships/slide" Target="/ppt/slides/slide5.xml" Id="Red0fcc55824f4094" /><Relationship Type="http://schemas.openxmlformats.org/officeDocument/2006/relationships/slide" Target="/ppt/slides/slide6.xml" Id="Rcfe1cd49461e42b5" /><Relationship Type="http://schemas.openxmlformats.org/officeDocument/2006/relationships/slide" Target="/ppt/slides/slide7.xml" Id="R2ade5eac686d4b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8530eb38834f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cee0087c241c7" /><Relationship Type="http://schemas.openxmlformats.org/officeDocument/2006/relationships/theme" Target="/ppt/slideMasters/theme/theme1.xml" Id="Racb6e1ed2fd142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ccee0087c241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26b7bc67142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5148be2144b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1aef5547646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bf298e5e341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b6fa02a3e40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ca48ea5ed41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f8ede06cb4e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SKYEN HOLDING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297 357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761 184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766 159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JØRSTAD SVANES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Oskleiva 73F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1786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928 900 665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