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86736419b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91bafcd7d4f70"/>
  </p:sldMasterIdLst>
  <p:sldIdLst>
    <p:sldId xmlns:r="http://schemas.openxmlformats.org/officeDocument/2006/relationships" id="256" r:id="R92ad44831bd24c8d"/>
    <p:sldId xmlns:r="http://schemas.openxmlformats.org/officeDocument/2006/relationships" id="257" r:id="Rd2f3dadb16c54f0b"/>
    <p:sldId xmlns:r="http://schemas.openxmlformats.org/officeDocument/2006/relationships" id="258" r:id="Raed5c77f5023475a"/>
    <p:sldId xmlns:r="http://schemas.openxmlformats.org/officeDocument/2006/relationships" id="259" r:id="Rc65f6fbbc1464a09"/>
    <p:sldId xmlns:r="http://schemas.openxmlformats.org/officeDocument/2006/relationships" id="260" r:id="R7a9ab2ab99354f4d"/>
    <p:sldId xmlns:r="http://schemas.openxmlformats.org/officeDocument/2006/relationships" id="261" r:id="R27b385df92ad4f93"/>
    <p:sldId xmlns:r="http://schemas.openxmlformats.org/officeDocument/2006/relationships" id="262" r:id="R705b219aba25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91bafcd7d4f70" /><Relationship Type="http://schemas.openxmlformats.org/officeDocument/2006/relationships/slide" Target="/ppt/slides/slide1.xml" Id="R92ad44831bd24c8d" /><Relationship Type="http://schemas.openxmlformats.org/officeDocument/2006/relationships/slide" Target="/ppt/slides/slide2.xml" Id="Rd2f3dadb16c54f0b" /><Relationship Type="http://schemas.openxmlformats.org/officeDocument/2006/relationships/slide" Target="/ppt/slides/slide3.xml" Id="Raed5c77f5023475a" /><Relationship Type="http://schemas.openxmlformats.org/officeDocument/2006/relationships/slide" Target="/ppt/slides/slide4.xml" Id="Rc65f6fbbc1464a09" /><Relationship Type="http://schemas.openxmlformats.org/officeDocument/2006/relationships/slide" Target="/ppt/slides/slide5.xml" Id="R7a9ab2ab99354f4d" /><Relationship Type="http://schemas.openxmlformats.org/officeDocument/2006/relationships/slide" Target="/ppt/slides/slide6.xml" Id="R27b385df92ad4f93" /><Relationship Type="http://schemas.openxmlformats.org/officeDocument/2006/relationships/slide" Target="/ppt/slides/slide7.xml" Id="R705b219aba25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f5b4dc7ec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216d0668a4413" /><Relationship Type="http://schemas.openxmlformats.org/officeDocument/2006/relationships/theme" Target="/ppt/slideMasters/theme/theme1.xml" Id="R78639b87d1fd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216d0668a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547e6a5e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71388ed7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8cd36d74e48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e5a66284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c3f1641f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377a1570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22c849734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