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1b6033137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27ca4f1eb46b9"/>
  </p:sldMasterIdLst>
  <p:sldIdLst>
    <p:sldId xmlns:r="http://schemas.openxmlformats.org/officeDocument/2006/relationships" id="256" r:id="R68cebde9c0f449f2"/>
    <p:sldId xmlns:r="http://schemas.openxmlformats.org/officeDocument/2006/relationships" id="257" r:id="Rcd45a362edc34ac2"/>
    <p:sldId xmlns:r="http://schemas.openxmlformats.org/officeDocument/2006/relationships" id="258" r:id="R050f38c033b64dcc"/>
    <p:sldId xmlns:r="http://schemas.openxmlformats.org/officeDocument/2006/relationships" id="259" r:id="Rf667a44481264020"/>
    <p:sldId xmlns:r="http://schemas.openxmlformats.org/officeDocument/2006/relationships" id="260" r:id="Rf481c7efc0e94651"/>
    <p:sldId xmlns:r="http://schemas.openxmlformats.org/officeDocument/2006/relationships" id="261" r:id="R43a51ebbc03b46ba"/>
    <p:sldId xmlns:r="http://schemas.openxmlformats.org/officeDocument/2006/relationships" id="262" r:id="R5e71548c8a76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27ca4f1eb46b9" /><Relationship Type="http://schemas.openxmlformats.org/officeDocument/2006/relationships/slide" Target="/ppt/slides/slide1.xml" Id="R68cebde9c0f449f2" /><Relationship Type="http://schemas.openxmlformats.org/officeDocument/2006/relationships/slide" Target="/ppt/slides/slide2.xml" Id="Rcd45a362edc34ac2" /><Relationship Type="http://schemas.openxmlformats.org/officeDocument/2006/relationships/slide" Target="/ppt/slides/slide3.xml" Id="R050f38c033b64dcc" /><Relationship Type="http://schemas.openxmlformats.org/officeDocument/2006/relationships/slide" Target="/ppt/slides/slide4.xml" Id="Rf667a44481264020" /><Relationship Type="http://schemas.openxmlformats.org/officeDocument/2006/relationships/slide" Target="/ppt/slides/slide5.xml" Id="Rf481c7efc0e94651" /><Relationship Type="http://schemas.openxmlformats.org/officeDocument/2006/relationships/slide" Target="/ppt/slides/slide6.xml" Id="R43a51ebbc03b46ba" /><Relationship Type="http://schemas.openxmlformats.org/officeDocument/2006/relationships/slide" Target="/ppt/slides/slide7.xml" Id="R5e71548c8a76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2ef5f2a2c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5406a2f194788" /><Relationship Type="http://schemas.openxmlformats.org/officeDocument/2006/relationships/theme" Target="/ppt/slideMasters/theme/theme1.xml" Id="R9a2077d057cf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5406a2f19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2e5145971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b2905b1ef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171ba85f0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4e1d2a59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a387e561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c2dcb0f18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9ea5a1a29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