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c97740793549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4a75a4be38468c"/>
  </p:sldMasterIdLst>
  <p:sldIdLst>
    <p:sldId xmlns:r="http://schemas.openxmlformats.org/officeDocument/2006/relationships" id="256" r:id="Rbe51be31205c4b6a"/>
    <p:sldId xmlns:r="http://schemas.openxmlformats.org/officeDocument/2006/relationships" id="257" r:id="Rb0d6650e0a0c4c4d"/>
    <p:sldId xmlns:r="http://schemas.openxmlformats.org/officeDocument/2006/relationships" id="258" r:id="R0514ec6f42ee4471"/>
    <p:sldId xmlns:r="http://schemas.openxmlformats.org/officeDocument/2006/relationships" id="259" r:id="Rc47f92aff67a4a20"/>
    <p:sldId xmlns:r="http://schemas.openxmlformats.org/officeDocument/2006/relationships" id="260" r:id="R3b46bd593962416a"/>
    <p:sldId xmlns:r="http://schemas.openxmlformats.org/officeDocument/2006/relationships" id="261" r:id="Rc6d49d7653ce45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a75a4be38468c" /><Relationship Type="http://schemas.openxmlformats.org/officeDocument/2006/relationships/slide" Target="/ppt/slides/slide1.xml" Id="Rbe51be31205c4b6a" /><Relationship Type="http://schemas.openxmlformats.org/officeDocument/2006/relationships/slide" Target="/ppt/slides/slide2.xml" Id="Rb0d6650e0a0c4c4d" /><Relationship Type="http://schemas.openxmlformats.org/officeDocument/2006/relationships/slide" Target="/ppt/slides/slide3.xml" Id="R0514ec6f42ee4471" /><Relationship Type="http://schemas.openxmlformats.org/officeDocument/2006/relationships/slide" Target="/ppt/slides/slide4.xml" Id="Rc47f92aff67a4a20" /><Relationship Type="http://schemas.openxmlformats.org/officeDocument/2006/relationships/slide" Target="/ppt/slides/slide5.xml" Id="R3b46bd593962416a" /><Relationship Type="http://schemas.openxmlformats.org/officeDocument/2006/relationships/slide" Target="/ppt/slides/slide6.xml" Id="Rc6d49d7653ce45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d4c9985ae4d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e24e074514c53" /><Relationship Type="http://schemas.openxmlformats.org/officeDocument/2006/relationships/theme" Target="/ppt/slideMasters/theme/theme1.xml" Id="R8d0f4d7f01c640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de24e074514c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70cfdb7d643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b5c4a6c2441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d49a6c99a4b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e3d9e40bb46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2f32c1f3d4a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1eb23395443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