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65d794eba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8e8aa48a548c4"/>
  </p:sldMasterIdLst>
  <p:sldIdLst>
    <p:sldId xmlns:r="http://schemas.openxmlformats.org/officeDocument/2006/relationships" id="256" r:id="R75c3ee89b6e34c9d"/>
    <p:sldId xmlns:r="http://schemas.openxmlformats.org/officeDocument/2006/relationships" id="257" r:id="R0c67fed162644871"/>
    <p:sldId xmlns:r="http://schemas.openxmlformats.org/officeDocument/2006/relationships" id="258" r:id="R54a90899c9e640c6"/>
    <p:sldId xmlns:r="http://schemas.openxmlformats.org/officeDocument/2006/relationships" id="259" r:id="Rc335c38567d2455d"/>
    <p:sldId xmlns:r="http://schemas.openxmlformats.org/officeDocument/2006/relationships" id="260" r:id="Raa0b7e97600848a9"/>
    <p:sldId xmlns:r="http://schemas.openxmlformats.org/officeDocument/2006/relationships" id="261" r:id="R701eb276bbb840d7"/>
    <p:sldId xmlns:r="http://schemas.openxmlformats.org/officeDocument/2006/relationships" id="262" r:id="R26f0b199f18547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8e8aa48a548c4" /><Relationship Type="http://schemas.openxmlformats.org/officeDocument/2006/relationships/slide" Target="/ppt/slides/slide1.xml" Id="R75c3ee89b6e34c9d" /><Relationship Type="http://schemas.openxmlformats.org/officeDocument/2006/relationships/slide" Target="/ppt/slides/slide2.xml" Id="R0c67fed162644871" /><Relationship Type="http://schemas.openxmlformats.org/officeDocument/2006/relationships/slide" Target="/ppt/slides/slide3.xml" Id="R54a90899c9e640c6" /><Relationship Type="http://schemas.openxmlformats.org/officeDocument/2006/relationships/slide" Target="/ppt/slides/slide4.xml" Id="Rc335c38567d2455d" /><Relationship Type="http://schemas.openxmlformats.org/officeDocument/2006/relationships/slide" Target="/ppt/slides/slide5.xml" Id="Raa0b7e97600848a9" /><Relationship Type="http://schemas.openxmlformats.org/officeDocument/2006/relationships/slide" Target="/ppt/slides/slide6.xml" Id="R701eb276bbb840d7" /><Relationship Type="http://schemas.openxmlformats.org/officeDocument/2006/relationships/slide" Target="/ppt/slides/slide7.xml" Id="R26f0b199f18547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999026971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4e8c80f8d48d6" /><Relationship Type="http://schemas.openxmlformats.org/officeDocument/2006/relationships/theme" Target="/ppt/slideMasters/theme/theme1.xml" Id="Ra356a28cf483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14e8c80f8d48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749b9bd8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56c9326640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c98c1f48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6a8e9ed2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bfeeaea04c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3855a79ac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1f9f8f5c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PROBABLY NOTHING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PROBABLY NOTHING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WALSTAD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928 994 635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PROBABLY NOTHING AS</a:t>
            </a:r>
          </a:p>
        </p:txBody>
      </p:sp>
    </p:spTree>
  </p:cSld>
  <p:clrMapOvr>
    <a:masterClrMapping xmlns:a="http://schemas.openxmlformats.org/drawingml/2006/main"/>
  </p:clrMapOvr>
</p:sld>
</file>