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a3f05eddb749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fb8f7e4cbb4123"/>
  </p:sldMasterIdLst>
  <p:sldIdLst>
    <p:sldId xmlns:r="http://schemas.openxmlformats.org/officeDocument/2006/relationships" id="256" r:id="R6834f628a29e4aea"/>
    <p:sldId xmlns:r="http://schemas.openxmlformats.org/officeDocument/2006/relationships" id="257" r:id="R84132c194aa246c0"/>
    <p:sldId xmlns:r="http://schemas.openxmlformats.org/officeDocument/2006/relationships" id="258" r:id="Ra0ed1ccbe7984788"/>
    <p:sldId xmlns:r="http://schemas.openxmlformats.org/officeDocument/2006/relationships" id="259" r:id="Rd01b9b059c1946b9"/>
    <p:sldId xmlns:r="http://schemas.openxmlformats.org/officeDocument/2006/relationships" id="260" r:id="Rddd3117214024f0e"/>
    <p:sldId xmlns:r="http://schemas.openxmlformats.org/officeDocument/2006/relationships" id="261" r:id="R460e85001a6149c7"/>
    <p:sldId xmlns:r="http://schemas.openxmlformats.org/officeDocument/2006/relationships" id="262" r:id="Rdf850b7dfa7943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b8f7e4cbb4123" /><Relationship Type="http://schemas.openxmlformats.org/officeDocument/2006/relationships/slide" Target="/ppt/slides/slide1.xml" Id="R6834f628a29e4aea" /><Relationship Type="http://schemas.openxmlformats.org/officeDocument/2006/relationships/slide" Target="/ppt/slides/slide2.xml" Id="R84132c194aa246c0" /><Relationship Type="http://schemas.openxmlformats.org/officeDocument/2006/relationships/slide" Target="/ppt/slides/slide3.xml" Id="Ra0ed1ccbe7984788" /><Relationship Type="http://schemas.openxmlformats.org/officeDocument/2006/relationships/slide" Target="/ppt/slides/slide4.xml" Id="Rd01b9b059c1946b9" /><Relationship Type="http://schemas.openxmlformats.org/officeDocument/2006/relationships/slide" Target="/ppt/slides/slide5.xml" Id="Rddd3117214024f0e" /><Relationship Type="http://schemas.openxmlformats.org/officeDocument/2006/relationships/slide" Target="/ppt/slides/slide6.xml" Id="R460e85001a6149c7" /><Relationship Type="http://schemas.openxmlformats.org/officeDocument/2006/relationships/slide" Target="/ppt/slides/slide7.xml" Id="Rdf850b7dfa7943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5b0885dfc447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18342f32e427c" /><Relationship Type="http://schemas.openxmlformats.org/officeDocument/2006/relationships/theme" Target="/ppt/slideMasters/theme/theme1.xml" Id="R8ae2e9e6be3646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518342f32e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0fe8ffc3946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64143afe4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dc4fa3a8e44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2370483d344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3b28b883d4c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c9070db424c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e88ddd3a846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HULDA TRONSTAD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HULDA TRONSTAD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842 726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1 237 734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HULDA TRONSTAD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Leuchs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929 017 404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