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a1d1db10f8543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5606cdfb144f38"/>
  </p:sldMasterIdLst>
  <p:sldIdLst>
    <p:sldId xmlns:r="http://schemas.openxmlformats.org/officeDocument/2006/relationships" id="256" r:id="Rcf18914670034786"/>
    <p:sldId xmlns:r="http://schemas.openxmlformats.org/officeDocument/2006/relationships" id="257" r:id="R6edbf45b63064c67"/>
    <p:sldId xmlns:r="http://schemas.openxmlformats.org/officeDocument/2006/relationships" id="258" r:id="R80c0e3543fdb4dad"/>
    <p:sldId xmlns:r="http://schemas.openxmlformats.org/officeDocument/2006/relationships" id="259" r:id="R3866b6e23857439a"/>
    <p:sldId xmlns:r="http://schemas.openxmlformats.org/officeDocument/2006/relationships" id="260" r:id="R0cf29f1cbe2541d9"/>
    <p:sldId xmlns:r="http://schemas.openxmlformats.org/officeDocument/2006/relationships" id="261" r:id="R000761ec064549af"/>
    <p:sldId xmlns:r="http://schemas.openxmlformats.org/officeDocument/2006/relationships" id="262" r:id="R8caa2e7696584f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5606cdfb144f38" /><Relationship Type="http://schemas.openxmlformats.org/officeDocument/2006/relationships/slide" Target="/ppt/slides/slide1.xml" Id="Rcf18914670034786" /><Relationship Type="http://schemas.openxmlformats.org/officeDocument/2006/relationships/slide" Target="/ppt/slides/slide2.xml" Id="R6edbf45b63064c67" /><Relationship Type="http://schemas.openxmlformats.org/officeDocument/2006/relationships/slide" Target="/ppt/slides/slide3.xml" Id="R80c0e3543fdb4dad" /><Relationship Type="http://schemas.openxmlformats.org/officeDocument/2006/relationships/slide" Target="/ppt/slides/slide4.xml" Id="R3866b6e23857439a" /><Relationship Type="http://schemas.openxmlformats.org/officeDocument/2006/relationships/slide" Target="/ppt/slides/slide5.xml" Id="R0cf29f1cbe2541d9" /><Relationship Type="http://schemas.openxmlformats.org/officeDocument/2006/relationships/slide" Target="/ppt/slides/slide6.xml" Id="R000761ec064549af" /><Relationship Type="http://schemas.openxmlformats.org/officeDocument/2006/relationships/slide" Target="/ppt/slides/slide7.xml" Id="R8caa2e7696584f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ba9a834f6e48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359792b3f4499" /><Relationship Type="http://schemas.openxmlformats.org/officeDocument/2006/relationships/theme" Target="/ppt/slideMasters/theme/theme1.xml" Id="Rb8a9b19cb38043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f359792b3f44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f8c8bbb54b4e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c1447a77a4e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6e13e9306c4d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55f44d3834d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e12df1ccce43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dbc6e2725144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66dd95d95c41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TOUCH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TOUCH HOLDING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430 800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−455 125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5 136 708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6 096 173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 INVESTERING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OROD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Movegen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3946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929 028 813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