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b1e1910b7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9d832b815480e"/>
  </p:sldMasterIdLst>
  <p:sldIdLst>
    <p:sldId xmlns:r="http://schemas.openxmlformats.org/officeDocument/2006/relationships" id="256" r:id="R8998ebfe72d343cf"/>
    <p:sldId xmlns:r="http://schemas.openxmlformats.org/officeDocument/2006/relationships" id="257" r:id="R3f8f8b0c62d5475c"/>
    <p:sldId xmlns:r="http://schemas.openxmlformats.org/officeDocument/2006/relationships" id="258" r:id="Rd49e53e3e6ea41a4"/>
    <p:sldId xmlns:r="http://schemas.openxmlformats.org/officeDocument/2006/relationships" id="259" r:id="R549bc377eef040e8"/>
    <p:sldId xmlns:r="http://schemas.openxmlformats.org/officeDocument/2006/relationships" id="260" r:id="R0927e52899a74ab2"/>
    <p:sldId xmlns:r="http://schemas.openxmlformats.org/officeDocument/2006/relationships" id="261" r:id="R00316703b0874a06"/>
    <p:sldId xmlns:r="http://schemas.openxmlformats.org/officeDocument/2006/relationships" id="262" r:id="R4c93d4ee1207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9d832b815480e" /><Relationship Type="http://schemas.openxmlformats.org/officeDocument/2006/relationships/slide" Target="/ppt/slides/slide1.xml" Id="R8998ebfe72d343cf" /><Relationship Type="http://schemas.openxmlformats.org/officeDocument/2006/relationships/slide" Target="/ppt/slides/slide2.xml" Id="R3f8f8b0c62d5475c" /><Relationship Type="http://schemas.openxmlformats.org/officeDocument/2006/relationships/slide" Target="/ppt/slides/slide3.xml" Id="Rd49e53e3e6ea41a4" /><Relationship Type="http://schemas.openxmlformats.org/officeDocument/2006/relationships/slide" Target="/ppt/slides/slide4.xml" Id="R549bc377eef040e8" /><Relationship Type="http://schemas.openxmlformats.org/officeDocument/2006/relationships/slide" Target="/ppt/slides/slide5.xml" Id="R0927e52899a74ab2" /><Relationship Type="http://schemas.openxmlformats.org/officeDocument/2006/relationships/slide" Target="/ppt/slides/slide6.xml" Id="R00316703b0874a06" /><Relationship Type="http://schemas.openxmlformats.org/officeDocument/2006/relationships/slide" Target="/ppt/slides/slide7.xml" Id="R4c93d4ee1207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aaff360a4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3709b3624d46" /><Relationship Type="http://schemas.openxmlformats.org/officeDocument/2006/relationships/theme" Target="/ppt/slideMasters/theme/theme1.xml" Id="R2c6eb70f98e6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93709b362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93fcc599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6f375528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e1ed63c6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ca880a17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0dfa6773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6ebb1b56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cf8350f5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