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29cfab17a341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ed9fdb3a444189"/>
  </p:sldMasterIdLst>
  <p:sldIdLst>
    <p:sldId xmlns:r="http://schemas.openxmlformats.org/officeDocument/2006/relationships" id="256" r:id="R944fbe04c3b641d0"/>
    <p:sldId xmlns:r="http://schemas.openxmlformats.org/officeDocument/2006/relationships" id="257" r:id="R0e99fcf6d68d4ed3"/>
    <p:sldId xmlns:r="http://schemas.openxmlformats.org/officeDocument/2006/relationships" id="258" r:id="Rba9f42839cda4463"/>
    <p:sldId xmlns:r="http://schemas.openxmlformats.org/officeDocument/2006/relationships" id="259" r:id="R74226820350b4c8b"/>
    <p:sldId xmlns:r="http://schemas.openxmlformats.org/officeDocument/2006/relationships" id="260" r:id="Re4ea6bd67a764a49"/>
    <p:sldId xmlns:r="http://schemas.openxmlformats.org/officeDocument/2006/relationships" id="261" r:id="Ra44915e29cb643ea"/>
    <p:sldId xmlns:r="http://schemas.openxmlformats.org/officeDocument/2006/relationships" id="262" r:id="Rbbc3ea76df7a4f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ed9fdb3a444189" /><Relationship Type="http://schemas.openxmlformats.org/officeDocument/2006/relationships/slide" Target="/ppt/slides/slide1.xml" Id="R944fbe04c3b641d0" /><Relationship Type="http://schemas.openxmlformats.org/officeDocument/2006/relationships/slide" Target="/ppt/slides/slide2.xml" Id="R0e99fcf6d68d4ed3" /><Relationship Type="http://schemas.openxmlformats.org/officeDocument/2006/relationships/slide" Target="/ppt/slides/slide3.xml" Id="Rba9f42839cda4463" /><Relationship Type="http://schemas.openxmlformats.org/officeDocument/2006/relationships/slide" Target="/ppt/slides/slide4.xml" Id="R74226820350b4c8b" /><Relationship Type="http://schemas.openxmlformats.org/officeDocument/2006/relationships/slide" Target="/ppt/slides/slide5.xml" Id="Re4ea6bd67a764a49" /><Relationship Type="http://schemas.openxmlformats.org/officeDocument/2006/relationships/slide" Target="/ppt/slides/slide6.xml" Id="Ra44915e29cb643ea" /><Relationship Type="http://schemas.openxmlformats.org/officeDocument/2006/relationships/slide" Target="/ppt/slides/slide7.xml" Id="Rbbc3ea76df7a4f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8e12abebd84e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392cc26234af6" /><Relationship Type="http://schemas.openxmlformats.org/officeDocument/2006/relationships/theme" Target="/ppt/slideMasters/theme/theme1.xml" Id="R004a28f240374b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6392cc26234a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3ca4e4ce142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a56efea184d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72332650a4e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c541819794f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2f3c8cd074c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df5e1fb234e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6d1d9f9cf43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HOLDING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HOLDING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−143 137 000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844 535 000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4 286 787 000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4 807 709 000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 SVEAAS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929 060 261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HOLDING</a:t>
            </a:r>
          </a:p>
        </p:txBody>
      </p:sp>
    </p:spTree>
  </p:cSld>
  <p:clrMapOvr>
    <a:masterClrMapping xmlns:a="http://schemas.openxmlformats.org/drawingml/2006/main"/>
  </p:clrMapOvr>
</p:sld>
</file>