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e8fc826a5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4f1b549cb4336"/>
  </p:sldMasterIdLst>
  <p:sldIdLst>
    <p:sldId xmlns:r="http://schemas.openxmlformats.org/officeDocument/2006/relationships" id="256" r:id="R8e45f6f53a8847e9"/>
    <p:sldId xmlns:r="http://schemas.openxmlformats.org/officeDocument/2006/relationships" id="257" r:id="R2a6fdb0b6d7140bc"/>
    <p:sldId xmlns:r="http://schemas.openxmlformats.org/officeDocument/2006/relationships" id="258" r:id="Re92133ae10ff4b9b"/>
    <p:sldId xmlns:r="http://schemas.openxmlformats.org/officeDocument/2006/relationships" id="259" r:id="Re71e851a3e594246"/>
    <p:sldId xmlns:r="http://schemas.openxmlformats.org/officeDocument/2006/relationships" id="260" r:id="R791b0a457c6040e1"/>
    <p:sldId xmlns:r="http://schemas.openxmlformats.org/officeDocument/2006/relationships" id="261" r:id="Rf94c36a866cd4209"/>
    <p:sldId xmlns:r="http://schemas.openxmlformats.org/officeDocument/2006/relationships" id="262" r:id="R89348a4e3503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4f1b549cb4336" /><Relationship Type="http://schemas.openxmlformats.org/officeDocument/2006/relationships/slide" Target="/ppt/slides/slide1.xml" Id="R8e45f6f53a8847e9" /><Relationship Type="http://schemas.openxmlformats.org/officeDocument/2006/relationships/slide" Target="/ppt/slides/slide2.xml" Id="R2a6fdb0b6d7140bc" /><Relationship Type="http://schemas.openxmlformats.org/officeDocument/2006/relationships/slide" Target="/ppt/slides/slide3.xml" Id="Re92133ae10ff4b9b" /><Relationship Type="http://schemas.openxmlformats.org/officeDocument/2006/relationships/slide" Target="/ppt/slides/slide4.xml" Id="Re71e851a3e594246" /><Relationship Type="http://schemas.openxmlformats.org/officeDocument/2006/relationships/slide" Target="/ppt/slides/slide5.xml" Id="R791b0a457c6040e1" /><Relationship Type="http://schemas.openxmlformats.org/officeDocument/2006/relationships/slide" Target="/ppt/slides/slide6.xml" Id="Rf94c36a866cd4209" /><Relationship Type="http://schemas.openxmlformats.org/officeDocument/2006/relationships/slide" Target="/ppt/slides/slide7.xml" Id="R89348a4e3503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50802b214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a20450334154" /><Relationship Type="http://schemas.openxmlformats.org/officeDocument/2006/relationships/theme" Target="/ppt/slideMasters/theme/theme1.xml" Id="R1652f0f9719a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da2045033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0441f664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da6dd381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c14096a0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da60fd487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e8d79b847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bc97faab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f8d8970f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HALIFAX MC&amp;E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HALIFAX MC&amp;E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 ANDERS HESTERSKOG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929 064 941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