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e2d26696a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87cdd5eb040e1"/>
  </p:sldMasterIdLst>
  <p:sldIdLst>
    <p:sldId xmlns:r="http://schemas.openxmlformats.org/officeDocument/2006/relationships" id="256" r:id="R8ffdf72fdf484dda"/>
    <p:sldId xmlns:r="http://schemas.openxmlformats.org/officeDocument/2006/relationships" id="257" r:id="R9c318da96b3e4724"/>
    <p:sldId xmlns:r="http://schemas.openxmlformats.org/officeDocument/2006/relationships" id="258" r:id="R1f851ff3a4d54c17"/>
    <p:sldId xmlns:r="http://schemas.openxmlformats.org/officeDocument/2006/relationships" id="259" r:id="R1d701603bc7c4605"/>
    <p:sldId xmlns:r="http://schemas.openxmlformats.org/officeDocument/2006/relationships" id="260" r:id="R612b959311db4249"/>
    <p:sldId xmlns:r="http://schemas.openxmlformats.org/officeDocument/2006/relationships" id="261" r:id="R489d0a552d774b5f"/>
    <p:sldId xmlns:r="http://schemas.openxmlformats.org/officeDocument/2006/relationships" id="262" r:id="Rb339befd93c5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87cdd5eb040e1" /><Relationship Type="http://schemas.openxmlformats.org/officeDocument/2006/relationships/slide" Target="/ppt/slides/slide1.xml" Id="R8ffdf72fdf484dda" /><Relationship Type="http://schemas.openxmlformats.org/officeDocument/2006/relationships/slide" Target="/ppt/slides/slide2.xml" Id="R9c318da96b3e4724" /><Relationship Type="http://schemas.openxmlformats.org/officeDocument/2006/relationships/slide" Target="/ppt/slides/slide3.xml" Id="R1f851ff3a4d54c17" /><Relationship Type="http://schemas.openxmlformats.org/officeDocument/2006/relationships/slide" Target="/ppt/slides/slide4.xml" Id="R1d701603bc7c4605" /><Relationship Type="http://schemas.openxmlformats.org/officeDocument/2006/relationships/slide" Target="/ppt/slides/slide5.xml" Id="R612b959311db4249" /><Relationship Type="http://schemas.openxmlformats.org/officeDocument/2006/relationships/slide" Target="/ppt/slides/slide6.xml" Id="R489d0a552d774b5f" /><Relationship Type="http://schemas.openxmlformats.org/officeDocument/2006/relationships/slide" Target="/ppt/slides/slide7.xml" Id="Rb339befd93c5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692526900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6112c8d6461b" /><Relationship Type="http://schemas.openxmlformats.org/officeDocument/2006/relationships/theme" Target="/ppt/slideMasters/theme/theme1.xml" Id="R07d5cf365385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e6112c8d6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cea4b816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209bba205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0590505f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47b23a3f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7c680231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4769b19b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2bf5ccac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LOMCON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SANDVE LOMELAND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929 071 565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