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f6d59ed28c42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44798235574753"/>
  </p:sldMasterIdLst>
  <p:sldIdLst>
    <p:sldId xmlns:r="http://schemas.openxmlformats.org/officeDocument/2006/relationships" id="256" r:id="R19c1c659cec540ff"/>
    <p:sldId xmlns:r="http://schemas.openxmlformats.org/officeDocument/2006/relationships" id="257" r:id="R99323edad6fe4278"/>
    <p:sldId xmlns:r="http://schemas.openxmlformats.org/officeDocument/2006/relationships" id="258" r:id="R99fb46459aae470d"/>
    <p:sldId xmlns:r="http://schemas.openxmlformats.org/officeDocument/2006/relationships" id="259" r:id="R03d63a9a2c9d406b"/>
    <p:sldId xmlns:r="http://schemas.openxmlformats.org/officeDocument/2006/relationships" id="260" r:id="Rea2ffd3536a74568"/>
    <p:sldId xmlns:r="http://schemas.openxmlformats.org/officeDocument/2006/relationships" id="261" r:id="R733b1d24ce4a4a71"/>
    <p:sldId xmlns:r="http://schemas.openxmlformats.org/officeDocument/2006/relationships" id="262" r:id="Rb5d1aa77423e4c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4798235574753" /><Relationship Type="http://schemas.openxmlformats.org/officeDocument/2006/relationships/slide" Target="/ppt/slides/slide1.xml" Id="R19c1c659cec540ff" /><Relationship Type="http://schemas.openxmlformats.org/officeDocument/2006/relationships/slide" Target="/ppt/slides/slide2.xml" Id="R99323edad6fe4278" /><Relationship Type="http://schemas.openxmlformats.org/officeDocument/2006/relationships/slide" Target="/ppt/slides/slide3.xml" Id="R99fb46459aae470d" /><Relationship Type="http://schemas.openxmlformats.org/officeDocument/2006/relationships/slide" Target="/ppt/slides/slide4.xml" Id="R03d63a9a2c9d406b" /><Relationship Type="http://schemas.openxmlformats.org/officeDocument/2006/relationships/slide" Target="/ppt/slides/slide5.xml" Id="Rea2ffd3536a74568" /><Relationship Type="http://schemas.openxmlformats.org/officeDocument/2006/relationships/slide" Target="/ppt/slides/slide6.xml" Id="R733b1d24ce4a4a71" /><Relationship Type="http://schemas.openxmlformats.org/officeDocument/2006/relationships/slide" Target="/ppt/slides/slide7.xml" Id="Rb5d1aa77423e4c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e323537a94a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aca9340cd4905" /><Relationship Type="http://schemas.openxmlformats.org/officeDocument/2006/relationships/theme" Target="/ppt/slideMasters/theme/theme1.xml" Id="Rbd35bd857e654d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faca9340cd49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86c396aee44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04b92f2fa47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f81cc43d24c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aaf1bea3745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ab16292a448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73785626e45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0c4ea96c44a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DAHLSTRØEN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HOLDING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3 727 240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3 784 185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929 086 554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