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4ce97aa1014f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7490911e5b4a9b"/>
  </p:sldMasterIdLst>
  <p:sldIdLst>
    <p:sldId xmlns:r="http://schemas.openxmlformats.org/officeDocument/2006/relationships" id="256" r:id="Rfe675d6574524909"/>
    <p:sldId xmlns:r="http://schemas.openxmlformats.org/officeDocument/2006/relationships" id="257" r:id="R3ae1b07bfe774475"/>
    <p:sldId xmlns:r="http://schemas.openxmlformats.org/officeDocument/2006/relationships" id="258" r:id="Rabc910c555b94eb4"/>
    <p:sldId xmlns:r="http://schemas.openxmlformats.org/officeDocument/2006/relationships" id="259" r:id="R672be82bb7604b21"/>
    <p:sldId xmlns:r="http://schemas.openxmlformats.org/officeDocument/2006/relationships" id="260" r:id="R9d2521a1a88147cc"/>
    <p:sldId xmlns:r="http://schemas.openxmlformats.org/officeDocument/2006/relationships" id="261" r:id="R089a5cab0472416a"/>
    <p:sldId xmlns:r="http://schemas.openxmlformats.org/officeDocument/2006/relationships" id="262" r:id="Ra20a09df778244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7490911e5b4a9b" /><Relationship Type="http://schemas.openxmlformats.org/officeDocument/2006/relationships/slide" Target="/ppt/slides/slide1.xml" Id="Rfe675d6574524909" /><Relationship Type="http://schemas.openxmlformats.org/officeDocument/2006/relationships/slide" Target="/ppt/slides/slide2.xml" Id="R3ae1b07bfe774475" /><Relationship Type="http://schemas.openxmlformats.org/officeDocument/2006/relationships/slide" Target="/ppt/slides/slide3.xml" Id="Rabc910c555b94eb4" /><Relationship Type="http://schemas.openxmlformats.org/officeDocument/2006/relationships/slide" Target="/ppt/slides/slide4.xml" Id="R672be82bb7604b21" /><Relationship Type="http://schemas.openxmlformats.org/officeDocument/2006/relationships/slide" Target="/ppt/slides/slide5.xml" Id="R9d2521a1a88147cc" /><Relationship Type="http://schemas.openxmlformats.org/officeDocument/2006/relationships/slide" Target="/ppt/slides/slide6.xml" Id="R089a5cab0472416a" /><Relationship Type="http://schemas.openxmlformats.org/officeDocument/2006/relationships/slide" Target="/ppt/slides/slide7.xml" Id="Ra20a09df778244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c878b601f640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cc1062e514057" /><Relationship Type="http://schemas.openxmlformats.org/officeDocument/2006/relationships/theme" Target="/ppt/slideMasters/theme/theme1.xml" Id="R96f3799a02744a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1cc1062e5140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55b1639d842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930df4ff94b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40628b2544b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6784cc82140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850e9758f46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33d11ad544a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6bfa89fc94f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ODNABERGET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ODNABERGET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ODNABERGET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ODNABERGET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ODNABERGET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ODNABERGET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1 715 269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10 169 166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10 263 650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ODNABERGET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HERBJØRN VESTVIK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ODNABERGET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Herbjørn Vestvik, Odnabergveien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4072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929 109 813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ODNABERGET AS</a:t>
            </a:r>
          </a:p>
        </p:txBody>
      </p:sp>
    </p:spTree>
  </p:cSld>
  <p:clrMapOvr>
    <a:masterClrMapping xmlns:a="http://schemas.openxmlformats.org/drawingml/2006/main"/>
  </p:clrMapOvr>
</p:sld>
</file>