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8ddc89535345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b3e897a064883"/>
  </p:sldMasterIdLst>
  <p:sldIdLst>
    <p:sldId xmlns:r="http://schemas.openxmlformats.org/officeDocument/2006/relationships" id="256" r:id="R0393dba383f847fa"/>
    <p:sldId xmlns:r="http://schemas.openxmlformats.org/officeDocument/2006/relationships" id="257" r:id="R99b7a1d4cbaa41d7"/>
    <p:sldId xmlns:r="http://schemas.openxmlformats.org/officeDocument/2006/relationships" id="258" r:id="Rd7f854cd22f5465d"/>
    <p:sldId xmlns:r="http://schemas.openxmlformats.org/officeDocument/2006/relationships" id="259" r:id="Rc9b53053ec0e4b4f"/>
    <p:sldId xmlns:r="http://schemas.openxmlformats.org/officeDocument/2006/relationships" id="260" r:id="R0c94e528d5764e4b"/>
    <p:sldId xmlns:r="http://schemas.openxmlformats.org/officeDocument/2006/relationships" id="261" r:id="R62fdbb4d2b1f48ea"/>
    <p:sldId xmlns:r="http://schemas.openxmlformats.org/officeDocument/2006/relationships" id="262" r:id="Ra448a31fb7ac4d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b3e897a064883" /><Relationship Type="http://schemas.openxmlformats.org/officeDocument/2006/relationships/slide" Target="/ppt/slides/slide1.xml" Id="R0393dba383f847fa" /><Relationship Type="http://schemas.openxmlformats.org/officeDocument/2006/relationships/slide" Target="/ppt/slides/slide2.xml" Id="R99b7a1d4cbaa41d7" /><Relationship Type="http://schemas.openxmlformats.org/officeDocument/2006/relationships/slide" Target="/ppt/slides/slide3.xml" Id="Rd7f854cd22f5465d" /><Relationship Type="http://schemas.openxmlformats.org/officeDocument/2006/relationships/slide" Target="/ppt/slides/slide4.xml" Id="Rc9b53053ec0e4b4f" /><Relationship Type="http://schemas.openxmlformats.org/officeDocument/2006/relationships/slide" Target="/ppt/slides/slide5.xml" Id="R0c94e528d5764e4b" /><Relationship Type="http://schemas.openxmlformats.org/officeDocument/2006/relationships/slide" Target="/ppt/slides/slide6.xml" Id="R62fdbb4d2b1f48ea" /><Relationship Type="http://schemas.openxmlformats.org/officeDocument/2006/relationships/slide" Target="/ppt/slides/slide7.xml" Id="Ra448a31fb7ac4d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d8812ec8f4d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4e841300b47bb" /><Relationship Type="http://schemas.openxmlformats.org/officeDocument/2006/relationships/theme" Target="/ppt/slideMasters/theme/theme1.xml" Id="Ra7a4507a5341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4e841300b47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6447161cf4d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15f8cb3ce4c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8f99020e748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bde63158a4d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5c42b2d7a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1103ffd4146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3530c36fd4f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HAMMERHEAD TECHNOLOGY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HAMMERHEAD TECHNOLOGY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97 962 547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99 479 959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Hiorth, Kringsjåvegen 20D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929 112 911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HAMMERHEAD TECHNOLOGY AS</a:t>
            </a:r>
          </a:p>
        </p:txBody>
      </p:sp>
    </p:spTree>
  </p:cSld>
  <p:clrMapOvr>
    <a:masterClrMapping xmlns:a="http://schemas.openxmlformats.org/drawingml/2006/main"/>
  </p:clrMapOvr>
</p:sld>
</file>