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6363a8c458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15ad9575c42c7"/>
  </p:sldMasterIdLst>
  <p:sldIdLst>
    <p:sldId xmlns:r="http://schemas.openxmlformats.org/officeDocument/2006/relationships" id="256" r:id="R304c20e121a143f7"/>
    <p:sldId xmlns:r="http://schemas.openxmlformats.org/officeDocument/2006/relationships" id="257" r:id="R14b7a04a181d4735"/>
    <p:sldId xmlns:r="http://schemas.openxmlformats.org/officeDocument/2006/relationships" id="258" r:id="R4307c296098d4663"/>
    <p:sldId xmlns:r="http://schemas.openxmlformats.org/officeDocument/2006/relationships" id="259" r:id="R8b918aa2922d432d"/>
    <p:sldId xmlns:r="http://schemas.openxmlformats.org/officeDocument/2006/relationships" id="260" r:id="R515896e3e16749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15ad9575c42c7" /><Relationship Type="http://schemas.openxmlformats.org/officeDocument/2006/relationships/slide" Target="/ppt/slides/slide1.xml" Id="R304c20e121a143f7" /><Relationship Type="http://schemas.openxmlformats.org/officeDocument/2006/relationships/slide" Target="/ppt/slides/slide2.xml" Id="R14b7a04a181d4735" /><Relationship Type="http://schemas.openxmlformats.org/officeDocument/2006/relationships/slide" Target="/ppt/slides/slide3.xml" Id="R4307c296098d4663" /><Relationship Type="http://schemas.openxmlformats.org/officeDocument/2006/relationships/slide" Target="/ppt/slides/slide4.xml" Id="R8b918aa2922d432d" /><Relationship Type="http://schemas.openxmlformats.org/officeDocument/2006/relationships/slide" Target="/ppt/slides/slide5.xml" Id="R515896e3e16749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3c94a484e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24ba72c024be0" /><Relationship Type="http://schemas.openxmlformats.org/officeDocument/2006/relationships/theme" Target="/ppt/slideMasters/theme/theme1.xml" Id="R343a2fd26ea2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924ba72c02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f83861417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a3a28a429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3a9c7c1a3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7e63f7add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53f3bc1a2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100C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929 153 200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