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c22784c36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8874f20b84c07"/>
  </p:sldMasterIdLst>
  <p:sldIdLst>
    <p:sldId xmlns:r="http://schemas.openxmlformats.org/officeDocument/2006/relationships" id="256" r:id="Rc72e3d7addbc4f38"/>
    <p:sldId xmlns:r="http://schemas.openxmlformats.org/officeDocument/2006/relationships" id="257" r:id="Re718b38f8ea3409b"/>
    <p:sldId xmlns:r="http://schemas.openxmlformats.org/officeDocument/2006/relationships" id="258" r:id="R9e7e4e23a1e34dfc"/>
    <p:sldId xmlns:r="http://schemas.openxmlformats.org/officeDocument/2006/relationships" id="259" r:id="R0b64cae5ef3e4893"/>
    <p:sldId xmlns:r="http://schemas.openxmlformats.org/officeDocument/2006/relationships" id="260" r:id="R5a77e30c173047fd"/>
    <p:sldId xmlns:r="http://schemas.openxmlformats.org/officeDocument/2006/relationships" id="261" r:id="R9ab6eb3106074d57"/>
    <p:sldId xmlns:r="http://schemas.openxmlformats.org/officeDocument/2006/relationships" id="262" r:id="Rf95348f7f112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8874f20b84c07" /><Relationship Type="http://schemas.openxmlformats.org/officeDocument/2006/relationships/slide" Target="/ppt/slides/slide1.xml" Id="Rc72e3d7addbc4f38" /><Relationship Type="http://schemas.openxmlformats.org/officeDocument/2006/relationships/slide" Target="/ppt/slides/slide2.xml" Id="Re718b38f8ea3409b" /><Relationship Type="http://schemas.openxmlformats.org/officeDocument/2006/relationships/slide" Target="/ppt/slides/slide3.xml" Id="R9e7e4e23a1e34dfc" /><Relationship Type="http://schemas.openxmlformats.org/officeDocument/2006/relationships/slide" Target="/ppt/slides/slide4.xml" Id="R0b64cae5ef3e4893" /><Relationship Type="http://schemas.openxmlformats.org/officeDocument/2006/relationships/slide" Target="/ppt/slides/slide5.xml" Id="R5a77e30c173047fd" /><Relationship Type="http://schemas.openxmlformats.org/officeDocument/2006/relationships/slide" Target="/ppt/slides/slide6.xml" Id="R9ab6eb3106074d57" /><Relationship Type="http://schemas.openxmlformats.org/officeDocument/2006/relationships/slide" Target="/ppt/slides/slide7.xml" Id="Rf95348f7f112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46fe6a52f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b29c4a64446ff" /><Relationship Type="http://schemas.openxmlformats.org/officeDocument/2006/relationships/theme" Target="/ppt/slideMasters/theme/theme1.xml" Id="R61966bdbd52e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b29c4a644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02816deb3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f653459b4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6bb47aa61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4ed61732c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6e255fc9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859de9b7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8a3fa4665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