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48f705449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e214ecef04753"/>
  </p:sldMasterIdLst>
  <p:sldIdLst>
    <p:sldId xmlns:r="http://schemas.openxmlformats.org/officeDocument/2006/relationships" id="256" r:id="R178e566350d04f4f"/>
    <p:sldId xmlns:r="http://schemas.openxmlformats.org/officeDocument/2006/relationships" id="257" r:id="Rb2d2444a96c84457"/>
    <p:sldId xmlns:r="http://schemas.openxmlformats.org/officeDocument/2006/relationships" id="258" r:id="Re96cc2e6bc2f48e4"/>
    <p:sldId xmlns:r="http://schemas.openxmlformats.org/officeDocument/2006/relationships" id="259" r:id="R9b8fb739a7a241fc"/>
    <p:sldId xmlns:r="http://schemas.openxmlformats.org/officeDocument/2006/relationships" id="260" r:id="R8cb1cf5bb1064a94"/>
    <p:sldId xmlns:r="http://schemas.openxmlformats.org/officeDocument/2006/relationships" id="261" r:id="Re700225e0d2e4edd"/>
    <p:sldId xmlns:r="http://schemas.openxmlformats.org/officeDocument/2006/relationships" id="262" r:id="R38c50b9922af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e214ecef04753" /><Relationship Type="http://schemas.openxmlformats.org/officeDocument/2006/relationships/slide" Target="/ppt/slides/slide1.xml" Id="R178e566350d04f4f" /><Relationship Type="http://schemas.openxmlformats.org/officeDocument/2006/relationships/slide" Target="/ppt/slides/slide2.xml" Id="Rb2d2444a96c84457" /><Relationship Type="http://schemas.openxmlformats.org/officeDocument/2006/relationships/slide" Target="/ppt/slides/slide3.xml" Id="Re96cc2e6bc2f48e4" /><Relationship Type="http://schemas.openxmlformats.org/officeDocument/2006/relationships/slide" Target="/ppt/slides/slide4.xml" Id="R9b8fb739a7a241fc" /><Relationship Type="http://schemas.openxmlformats.org/officeDocument/2006/relationships/slide" Target="/ppt/slides/slide5.xml" Id="R8cb1cf5bb1064a94" /><Relationship Type="http://schemas.openxmlformats.org/officeDocument/2006/relationships/slide" Target="/ppt/slides/slide6.xml" Id="Re700225e0d2e4edd" /><Relationship Type="http://schemas.openxmlformats.org/officeDocument/2006/relationships/slide" Target="/ppt/slides/slide7.xml" Id="R38c50b9922af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233ccac7f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3c88fd96640c5" /><Relationship Type="http://schemas.openxmlformats.org/officeDocument/2006/relationships/theme" Target="/ppt/slideMasters/theme/theme1.xml" Id="R5cb0af363b68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3c88fd966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18d6a408e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08c151756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686684ba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e70c726a0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064554b7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1cdd4465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8d2143b4d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GOL HOLDING 2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MØLLERPLASS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