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156ce4d984e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baa2300ba4043"/>
  </p:sldMasterIdLst>
  <p:sldIdLst>
    <p:sldId xmlns:r="http://schemas.openxmlformats.org/officeDocument/2006/relationships" id="256" r:id="Rf075b99a52ef491c"/>
    <p:sldId xmlns:r="http://schemas.openxmlformats.org/officeDocument/2006/relationships" id="257" r:id="Ra078e3717e02451c"/>
    <p:sldId xmlns:r="http://schemas.openxmlformats.org/officeDocument/2006/relationships" id="258" r:id="R87e83c961bbc4a84"/>
    <p:sldId xmlns:r="http://schemas.openxmlformats.org/officeDocument/2006/relationships" id="259" r:id="R9891a8c4d8dc4b2b"/>
    <p:sldId xmlns:r="http://schemas.openxmlformats.org/officeDocument/2006/relationships" id="260" r:id="R71fcc86fa34f4e94"/>
    <p:sldId xmlns:r="http://schemas.openxmlformats.org/officeDocument/2006/relationships" id="261" r:id="R7864025ac74d486e"/>
    <p:sldId xmlns:r="http://schemas.openxmlformats.org/officeDocument/2006/relationships" id="262" r:id="R602c4ab46142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baa2300ba4043" /><Relationship Type="http://schemas.openxmlformats.org/officeDocument/2006/relationships/slide" Target="/ppt/slides/slide1.xml" Id="Rf075b99a52ef491c" /><Relationship Type="http://schemas.openxmlformats.org/officeDocument/2006/relationships/slide" Target="/ppt/slides/slide2.xml" Id="Ra078e3717e02451c" /><Relationship Type="http://schemas.openxmlformats.org/officeDocument/2006/relationships/slide" Target="/ppt/slides/slide3.xml" Id="R87e83c961bbc4a84" /><Relationship Type="http://schemas.openxmlformats.org/officeDocument/2006/relationships/slide" Target="/ppt/slides/slide4.xml" Id="R9891a8c4d8dc4b2b" /><Relationship Type="http://schemas.openxmlformats.org/officeDocument/2006/relationships/slide" Target="/ppt/slides/slide5.xml" Id="R71fcc86fa34f4e94" /><Relationship Type="http://schemas.openxmlformats.org/officeDocument/2006/relationships/slide" Target="/ppt/slides/slide6.xml" Id="R7864025ac74d486e" /><Relationship Type="http://schemas.openxmlformats.org/officeDocument/2006/relationships/slide" Target="/ppt/slides/slide7.xml" Id="R602c4ab46142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732e4793243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716e319524c86" /><Relationship Type="http://schemas.openxmlformats.org/officeDocument/2006/relationships/theme" Target="/ppt/slideMasters/theme/theme1.xml" Id="Rd571e36b9fcf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716e31952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82d96699f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a0db0402c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e23971398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04ce9be9e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5107d4878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951acfd0f47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17d070da845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J-E NYGÅRD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J-E NYGÅRD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3 001 551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11 463 373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11 546 174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ERLING NYGÅRD  –  89,6 %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ERLING NYGÅRD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Grinihagan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929 197 089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