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0b3dccbe6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a8ef23a0640f8"/>
  </p:sldMasterIdLst>
  <p:sldIdLst>
    <p:sldId xmlns:r="http://schemas.openxmlformats.org/officeDocument/2006/relationships" id="256" r:id="Rce04cf13a2ea40a2"/>
    <p:sldId xmlns:r="http://schemas.openxmlformats.org/officeDocument/2006/relationships" id="257" r:id="R3f0726f26e9c452a"/>
    <p:sldId xmlns:r="http://schemas.openxmlformats.org/officeDocument/2006/relationships" id="258" r:id="R20617f0689a84522"/>
    <p:sldId xmlns:r="http://schemas.openxmlformats.org/officeDocument/2006/relationships" id="259" r:id="R12e60233d2ff4820"/>
    <p:sldId xmlns:r="http://schemas.openxmlformats.org/officeDocument/2006/relationships" id="260" r:id="R442341add5f74bea"/>
    <p:sldId xmlns:r="http://schemas.openxmlformats.org/officeDocument/2006/relationships" id="261" r:id="Rebcfd6780f4a424f"/>
    <p:sldId xmlns:r="http://schemas.openxmlformats.org/officeDocument/2006/relationships" id="262" r:id="R97d46858cf07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a8ef23a0640f8" /><Relationship Type="http://schemas.openxmlformats.org/officeDocument/2006/relationships/slide" Target="/ppt/slides/slide1.xml" Id="Rce04cf13a2ea40a2" /><Relationship Type="http://schemas.openxmlformats.org/officeDocument/2006/relationships/slide" Target="/ppt/slides/slide2.xml" Id="R3f0726f26e9c452a" /><Relationship Type="http://schemas.openxmlformats.org/officeDocument/2006/relationships/slide" Target="/ppt/slides/slide3.xml" Id="R20617f0689a84522" /><Relationship Type="http://schemas.openxmlformats.org/officeDocument/2006/relationships/slide" Target="/ppt/slides/slide4.xml" Id="R12e60233d2ff4820" /><Relationship Type="http://schemas.openxmlformats.org/officeDocument/2006/relationships/slide" Target="/ppt/slides/slide5.xml" Id="R442341add5f74bea" /><Relationship Type="http://schemas.openxmlformats.org/officeDocument/2006/relationships/slide" Target="/ppt/slides/slide6.xml" Id="Rebcfd6780f4a424f" /><Relationship Type="http://schemas.openxmlformats.org/officeDocument/2006/relationships/slide" Target="/ppt/slides/slide7.xml" Id="R97d46858cf07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7ddce357e43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9b1e30c7d49b1" /><Relationship Type="http://schemas.openxmlformats.org/officeDocument/2006/relationships/theme" Target="/ppt/slideMasters/theme/theme1.xml" Id="Rd96f3f93d223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9b1e30c7d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03dad44f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13ac56d9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e61fcac5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7bb0d92b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fb872a291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afa5048f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95e4fdb78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