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f868278f8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7dd1e8487466f"/>
  </p:sldMasterIdLst>
  <p:sldIdLst>
    <p:sldId xmlns:r="http://schemas.openxmlformats.org/officeDocument/2006/relationships" id="256" r:id="R518cccf4f3ac4de5"/>
    <p:sldId xmlns:r="http://schemas.openxmlformats.org/officeDocument/2006/relationships" id="257" r:id="R183d027736e548d4"/>
    <p:sldId xmlns:r="http://schemas.openxmlformats.org/officeDocument/2006/relationships" id="258" r:id="Rbb8c69ac639448c9"/>
    <p:sldId xmlns:r="http://schemas.openxmlformats.org/officeDocument/2006/relationships" id="259" r:id="Rec156fad2a584e59"/>
    <p:sldId xmlns:r="http://schemas.openxmlformats.org/officeDocument/2006/relationships" id="260" r:id="R3b730be653ed4002"/>
    <p:sldId xmlns:r="http://schemas.openxmlformats.org/officeDocument/2006/relationships" id="261" r:id="R6af7fc9b0ba84b48"/>
    <p:sldId xmlns:r="http://schemas.openxmlformats.org/officeDocument/2006/relationships" id="262" r:id="R2150e781d8cd41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7dd1e8487466f" /><Relationship Type="http://schemas.openxmlformats.org/officeDocument/2006/relationships/slide" Target="/ppt/slides/slide1.xml" Id="R518cccf4f3ac4de5" /><Relationship Type="http://schemas.openxmlformats.org/officeDocument/2006/relationships/slide" Target="/ppt/slides/slide2.xml" Id="R183d027736e548d4" /><Relationship Type="http://schemas.openxmlformats.org/officeDocument/2006/relationships/slide" Target="/ppt/slides/slide3.xml" Id="Rbb8c69ac639448c9" /><Relationship Type="http://schemas.openxmlformats.org/officeDocument/2006/relationships/slide" Target="/ppt/slides/slide4.xml" Id="Rec156fad2a584e59" /><Relationship Type="http://schemas.openxmlformats.org/officeDocument/2006/relationships/slide" Target="/ppt/slides/slide5.xml" Id="R3b730be653ed4002" /><Relationship Type="http://schemas.openxmlformats.org/officeDocument/2006/relationships/slide" Target="/ppt/slides/slide6.xml" Id="R6af7fc9b0ba84b48" /><Relationship Type="http://schemas.openxmlformats.org/officeDocument/2006/relationships/slide" Target="/ppt/slides/slide7.xml" Id="R2150e781d8cd41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fd808db9d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635c9f03849aa" /><Relationship Type="http://schemas.openxmlformats.org/officeDocument/2006/relationships/theme" Target="/ppt/slideMasters/theme/theme1.xml" Id="R3246860f59b0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b635c9f03849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673b0134c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7d5f2a5c44f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bc3e0f06247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6dc6ca7eb43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043f713a04d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0aacad36e4b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c53cc8c5e43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SIMENSEN &amp; DØTRE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&amp; DØTRE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2 213 230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ARNE NJÅ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terrasse 21C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929 288 564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