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0a9753a6cd43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0c2a0dd91e4049"/>
  </p:sldMasterIdLst>
  <p:sldIdLst>
    <p:sldId xmlns:r="http://schemas.openxmlformats.org/officeDocument/2006/relationships" id="256" r:id="Rc92631eaf7a840e8"/>
    <p:sldId xmlns:r="http://schemas.openxmlformats.org/officeDocument/2006/relationships" id="257" r:id="R56363b2e2e724aec"/>
    <p:sldId xmlns:r="http://schemas.openxmlformats.org/officeDocument/2006/relationships" id="258" r:id="R4aec194e3e7f4209"/>
    <p:sldId xmlns:r="http://schemas.openxmlformats.org/officeDocument/2006/relationships" id="259" r:id="R1beac36d7b8746a3"/>
    <p:sldId xmlns:r="http://schemas.openxmlformats.org/officeDocument/2006/relationships" id="260" r:id="R52564a7451ec4d7f"/>
    <p:sldId xmlns:r="http://schemas.openxmlformats.org/officeDocument/2006/relationships" id="261" r:id="Rd3c28a0d55234eb2"/>
    <p:sldId xmlns:r="http://schemas.openxmlformats.org/officeDocument/2006/relationships" id="262" r:id="R2e07f6a9401644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0c2a0dd91e4049" /><Relationship Type="http://schemas.openxmlformats.org/officeDocument/2006/relationships/slide" Target="/ppt/slides/slide1.xml" Id="Rc92631eaf7a840e8" /><Relationship Type="http://schemas.openxmlformats.org/officeDocument/2006/relationships/slide" Target="/ppt/slides/slide2.xml" Id="R56363b2e2e724aec" /><Relationship Type="http://schemas.openxmlformats.org/officeDocument/2006/relationships/slide" Target="/ppt/slides/slide3.xml" Id="R4aec194e3e7f4209" /><Relationship Type="http://schemas.openxmlformats.org/officeDocument/2006/relationships/slide" Target="/ppt/slides/slide4.xml" Id="R1beac36d7b8746a3" /><Relationship Type="http://schemas.openxmlformats.org/officeDocument/2006/relationships/slide" Target="/ppt/slides/slide5.xml" Id="R52564a7451ec4d7f" /><Relationship Type="http://schemas.openxmlformats.org/officeDocument/2006/relationships/slide" Target="/ppt/slides/slide6.xml" Id="Rd3c28a0d55234eb2" /><Relationship Type="http://schemas.openxmlformats.org/officeDocument/2006/relationships/slide" Target="/ppt/slides/slide7.xml" Id="R2e07f6a9401644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1da18af29e48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d9578e724444d" /><Relationship Type="http://schemas.openxmlformats.org/officeDocument/2006/relationships/theme" Target="/ppt/slideMasters/theme/theme1.xml" Id="R0dca2e0d284040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6d9578e72444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bb510c43d43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c622f187949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5b53e747347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6681f6d1345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9cf8e4fe740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0441facea49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58c2651a742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HCM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HCM GROUP AS ble etablert [år] og holder til i Finnøy.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−457 076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−3 204 119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7 007 317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60 579 726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COX MERETE OFTEDAHL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Nærlandsvågen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4160 Finnøy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929 304 683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HCM GROUP AS</a:t>
            </a:r>
          </a:p>
        </p:txBody>
      </p:sp>
    </p:spTree>
  </p:cSld>
  <p:clrMapOvr>
    <a:masterClrMapping xmlns:a="http://schemas.openxmlformats.org/drawingml/2006/main"/>
  </p:clrMapOvr>
</p:sld>
</file>