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870c9c5c6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20f5a87c14b71"/>
  </p:sldMasterIdLst>
  <p:sldIdLst>
    <p:sldId xmlns:r="http://schemas.openxmlformats.org/officeDocument/2006/relationships" id="256" r:id="R4a5c03a19efe40a5"/>
    <p:sldId xmlns:r="http://schemas.openxmlformats.org/officeDocument/2006/relationships" id="257" r:id="Raa8500dc884c4766"/>
    <p:sldId xmlns:r="http://schemas.openxmlformats.org/officeDocument/2006/relationships" id="258" r:id="R21185e715fe04a68"/>
    <p:sldId xmlns:r="http://schemas.openxmlformats.org/officeDocument/2006/relationships" id="259" r:id="R3019cb712afa4a51"/>
    <p:sldId xmlns:r="http://schemas.openxmlformats.org/officeDocument/2006/relationships" id="260" r:id="Rf0e169b2b73848e5"/>
    <p:sldId xmlns:r="http://schemas.openxmlformats.org/officeDocument/2006/relationships" id="261" r:id="R4d221ff4c03f4cb2"/>
    <p:sldId xmlns:r="http://schemas.openxmlformats.org/officeDocument/2006/relationships" id="262" r:id="Rdcf4a6db56e7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20f5a87c14b71" /><Relationship Type="http://schemas.openxmlformats.org/officeDocument/2006/relationships/slide" Target="/ppt/slides/slide1.xml" Id="R4a5c03a19efe40a5" /><Relationship Type="http://schemas.openxmlformats.org/officeDocument/2006/relationships/slide" Target="/ppt/slides/slide2.xml" Id="Raa8500dc884c4766" /><Relationship Type="http://schemas.openxmlformats.org/officeDocument/2006/relationships/slide" Target="/ppt/slides/slide3.xml" Id="R21185e715fe04a68" /><Relationship Type="http://schemas.openxmlformats.org/officeDocument/2006/relationships/slide" Target="/ppt/slides/slide4.xml" Id="R3019cb712afa4a51" /><Relationship Type="http://schemas.openxmlformats.org/officeDocument/2006/relationships/slide" Target="/ppt/slides/slide5.xml" Id="Rf0e169b2b73848e5" /><Relationship Type="http://schemas.openxmlformats.org/officeDocument/2006/relationships/slide" Target="/ppt/slides/slide6.xml" Id="R4d221ff4c03f4cb2" /><Relationship Type="http://schemas.openxmlformats.org/officeDocument/2006/relationships/slide" Target="/ppt/slides/slide7.xml" Id="Rdcf4a6db56e7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939c88517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d78bc538c4592" /><Relationship Type="http://schemas.openxmlformats.org/officeDocument/2006/relationships/theme" Target="/ppt/slideMasters/theme/theme1.xml" Id="Rb232538bddf5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d78bc538c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d3ec1354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e32ffba71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1d26936b4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d55e3a0f9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50d2f3bc0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53a61a2ce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ddabb20f7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20 120 124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