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2d3890173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fa6cb80e3468c"/>
  </p:sldMasterIdLst>
  <p:sldIdLst>
    <p:sldId xmlns:r="http://schemas.openxmlformats.org/officeDocument/2006/relationships" id="256" r:id="R10318e7f255e4efc"/>
    <p:sldId xmlns:r="http://schemas.openxmlformats.org/officeDocument/2006/relationships" id="257" r:id="R5ba6e6fd902e447e"/>
    <p:sldId xmlns:r="http://schemas.openxmlformats.org/officeDocument/2006/relationships" id="258" r:id="R13bf4fba8c474388"/>
    <p:sldId xmlns:r="http://schemas.openxmlformats.org/officeDocument/2006/relationships" id="259" r:id="Rbfedf5e6e1fc40ff"/>
    <p:sldId xmlns:r="http://schemas.openxmlformats.org/officeDocument/2006/relationships" id="260" r:id="R83ec9ae3637b46b3"/>
    <p:sldId xmlns:r="http://schemas.openxmlformats.org/officeDocument/2006/relationships" id="261" r:id="Rc8a7c0b85c774c06"/>
    <p:sldId xmlns:r="http://schemas.openxmlformats.org/officeDocument/2006/relationships" id="262" r:id="Rcdd88d36394a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fa6cb80e3468c" /><Relationship Type="http://schemas.openxmlformats.org/officeDocument/2006/relationships/slide" Target="/ppt/slides/slide1.xml" Id="R10318e7f255e4efc" /><Relationship Type="http://schemas.openxmlformats.org/officeDocument/2006/relationships/slide" Target="/ppt/slides/slide2.xml" Id="R5ba6e6fd902e447e" /><Relationship Type="http://schemas.openxmlformats.org/officeDocument/2006/relationships/slide" Target="/ppt/slides/slide3.xml" Id="R13bf4fba8c474388" /><Relationship Type="http://schemas.openxmlformats.org/officeDocument/2006/relationships/slide" Target="/ppt/slides/slide4.xml" Id="Rbfedf5e6e1fc40ff" /><Relationship Type="http://schemas.openxmlformats.org/officeDocument/2006/relationships/slide" Target="/ppt/slides/slide5.xml" Id="R83ec9ae3637b46b3" /><Relationship Type="http://schemas.openxmlformats.org/officeDocument/2006/relationships/slide" Target="/ppt/slides/slide6.xml" Id="Rc8a7c0b85c774c06" /><Relationship Type="http://schemas.openxmlformats.org/officeDocument/2006/relationships/slide" Target="/ppt/slides/slide7.xml" Id="Rcdd88d36394a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d5bab2166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b654f3d44f39" /><Relationship Type="http://schemas.openxmlformats.org/officeDocument/2006/relationships/theme" Target="/ppt/slideMasters/theme/theme1.xml" Id="R5377f7c2ff27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cb654f3d4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b23de4ce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a79619f3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c48c06e1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ae146be4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79970f42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34be8619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e8cb4eac9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LRS INVEST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