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89ed154ae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622b1fd5e4168"/>
  </p:sldMasterIdLst>
  <p:sldIdLst>
    <p:sldId xmlns:r="http://schemas.openxmlformats.org/officeDocument/2006/relationships" id="256" r:id="R9787af38cf49440e"/>
    <p:sldId xmlns:r="http://schemas.openxmlformats.org/officeDocument/2006/relationships" id="257" r:id="R0b902991943046a4"/>
    <p:sldId xmlns:r="http://schemas.openxmlformats.org/officeDocument/2006/relationships" id="258" r:id="R4988be388bf940ad"/>
    <p:sldId xmlns:r="http://schemas.openxmlformats.org/officeDocument/2006/relationships" id="259" r:id="Rcbae280a96b84168"/>
    <p:sldId xmlns:r="http://schemas.openxmlformats.org/officeDocument/2006/relationships" id="260" r:id="Rc913067536dd42a8"/>
    <p:sldId xmlns:r="http://schemas.openxmlformats.org/officeDocument/2006/relationships" id="261" r:id="R16ba33b134844ef8"/>
    <p:sldId xmlns:r="http://schemas.openxmlformats.org/officeDocument/2006/relationships" id="262" r:id="R011b0f7c7c88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622b1fd5e4168" /><Relationship Type="http://schemas.openxmlformats.org/officeDocument/2006/relationships/slide" Target="/ppt/slides/slide1.xml" Id="R9787af38cf49440e" /><Relationship Type="http://schemas.openxmlformats.org/officeDocument/2006/relationships/slide" Target="/ppt/slides/slide2.xml" Id="R0b902991943046a4" /><Relationship Type="http://schemas.openxmlformats.org/officeDocument/2006/relationships/slide" Target="/ppt/slides/slide3.xml" Id="R4988be388bf940ad" /><Relationship Type="http://schemas.openxmlformats.org/officeDocument/2006/relationships/slide" Target="/ppt/slides/slide4.xml" Id="Rcbae280a96b84168" /><Relationship Type="http://schemas.openxmlformats.org/officeDocument/2006/relationships/slide" Target="/ppt/slides/slide5.xml" Id="Rc913067536dd42a8" /><Relationship Type="http://schemas.openxmlformats.org/officeDocument/2006/relationships/slide" Target="/ppt/slides/slide6.xml" Id="R16ba33b134844ef8" /><Relationship Type="http://schemas.openxmlformats.org/officeDocument/2006/relationships/slide" Target="/ppt/slides/slide7.xml" Id="R011b0f7c7c88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0ba398f86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4f55a471426a" /><Relationship Type="http://schemas.openxmlformats.org/officeDocument/2006/relationships/theme" Target="/ppt/slideMasters/theme/theme1.xml" Id="Rd523608bfabb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04f55a471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9e855b84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cdfcc161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e606c3d9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3df624da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258c7066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5ca610dd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c6c98a32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NUMETRIC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NUMETRIC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2 153 172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NATVIC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MANAGEMENT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929 326 415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