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85047f88df44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3ae896839e4038"/>
  </p:sldMasterIdLst>
  <p:sldIdLst>
    <p:sldId xmlns:r="http://schemas.openxmlformats.org/officeDocument/2006/relationships" id="256" r:id="Rb8cf2f177e8c4b1b"/>
    <p:sldId xmlns:r="http://schemas.openxmlformats.org/officeDocument/2006/relationships" id="257" r:id="R80c9507451fc49c8"/>
    <p:sldId xmlns:r="http://schemas.openxmlformats.org/officeDocument/2006/relationships" id="258" r:id="R4c4c5c1789ab4d27"/>
    <p:sldId xmlns:r="http://schemas.openxmlformats.org/officeDocument/2006/relationships" id="259" r:id="R44ecde64ff4f42b3"/>
    <p:sldId xmlns:r="http://schemas.openxmlformats.org/officeDocument/2006/relationships" id="260" r:id="R05b6133c35024cc6"/>
    <p:sldId xmlns:r="http://schemas.openxmlformats.org/officeDocument/2006/relationships" id="261" r:id="R23cadff774564683"/>
    <p:sldId xmlns:r="http://schemas.openxmlformats.org/officeDocument/2006/relationships" id="262" r:id="R986b9409e5e742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ae896839e4038" /><Relationship Type="http://schemas.openxmlformats.org/officeDocument/2006/relationships/slide" Target="/ppt/slides/slide1.xml" Id="Rb8cf2f177e8c4b1b" /><Relationship Type="http://schemas.openxmlformats.org/officeDocument/2006/relationships/slide" Target="/ppt/slides/slide2.xml" Id="R80c9507451fc49c8" /><Relationship Type="http://schemas.openxmlformats.org/officeDocument/2006/relationships/slide" Target="/ppt/slides/slide3.xml" Id="R4c4c5c1789ab4d27" /><Relationship Type="http://schemas.openxmlformats.org/officeDocument/2006/relationships/slide" Target="/ppt/slides/slide4.xml" Id="R44ecde64ff4f42b3" /><Relationship Type="http://schemas.openxmlformats.org/officeDocument/2006/relationships/slide" Target="/ppt/slides/slide5.xml" Id="R05b6133c35024cc6" /><Relationship Type="http://schemas.openxmlformats.org/officeDocument/2006/relationships/slide" Target="/ppt/slides/slide6.xml" Id="R23cadff774564683" /><Relationship Type="http://schemas.openxmlformats.org/officeDocument/2006/relationships/slide" Target="/ppt/slides/slide7.xml" Id="R986b9409e5e742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f1266f3d2945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820d3385c48be" /><Relationship Type="http://schemas.openxmlformats.org/officeDocument/2006/relationships/theme" Target="/ppt/slideMasters/theme/theme1.xml" Id="Rfd7dc3c833e64b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6820d3385c48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ed1f85f8747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3b7226ad14a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a8ad70fbf40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d2802aa7c48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50704e3fb4b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ad590aef14f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0fbc70a6c48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FRAUNAR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FRAUNAR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−597 063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−847 009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87 543 546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88 021 366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HOLDING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BAGGINS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HOLDING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BAGGINS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ANGA KAPITAL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ANGA KAPITAL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929 335 082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