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9cb085dd844e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bc2b3a56d04bf9"/>
  </p:sldMasterIdLst>
  <p:sldIdLst>
    <p:sldId xmlns:r="http://schemas.openxmlformats.org/officeDocument/2006/relationships" id="256" r:id="R0d20a1edacdc4275"/>
    <p:sldId xmlns:r="http://schemas.openxmlformats.org/officeDocument/2006/relationships" id="257" r:id="R91b5c4a2fa5a4495"/>
    <p:sldId xmlns:r="http://schemas.openxmlformats.org/officeDocument/2006/relationships" id="258" r:id="R094402a5b7ad412d"/>
    <p:sldId xmlns:r="http://schemas.openxmlformats.org/officeDocument/2006/relationships" id="259" r:id="Re6294e3003004218"/>
    <p:sldId xmlns:r="http://schemas.openxmlformats.org/officeDocument/2006/relationships" id="260" r:id="R2db08b07f41d4304"/>
    <p:sldId xmlns:r="http://schemas.openxmlformats.org/officeDocument/2006/relationships" id="261" r:id="R25fa4f5d0d924fbd"/>
    <p:sldId xmlns:r="http://schemas.openxmlformats.org/officeDocument/2006/relationships" id="262" r:id="Rea63846e2f0a46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bc2b3a56d04bf9" /><Relationship Type="http://schemas.openxmlformats.org/officeDocument/2006/relationships/slide" Target="/ppt/slides/slide1.xml" Id="R0d20a1edacdc4275" /><Relationship Type="http://schemas.openxmlformats.org/officeDocument/2006/relationships/slide" Target="/ppt/slides/slide2.xml" Id="R91b5c4a2fa5a4495" /><Relationship Type="http://schemas.openxmlformats.org/officeDocument/2006/relationships/slide" Target="/ppt/slides/slide3.xml" Id="R094402a5b7ad412d" /><Relationship Type="http://schemas.openxmlformats.org/officeDocument/2006/relationships/slide" Target="/ppt/slides/slide4.xml" Id="Re6294e3003004218" /><Relationship Type="http://schemas.openxmlformats.org/officeDocument/2006/relationships/slide" Target="/ppt/slides/slide5.xml" Id="R2db08b07f41d4304" /><Relationship Type="http://schemas.openxmlformats.org/officeDocument/2006/relationships/slide" Target="/ppt/slides/slide6.xml" Id="R25fa4f5d0d924fbd" /><Relationship Type="http://schemas.openxmlformats.org/officeDocument/2006/relationships/slide" Target="/ppt/slides/slide7.xml" Id="Rea63846e2f0a46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ca6ac176db45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b591631754b1a" /><Relationship Type="http://schemas.openxmlformats.org/officeDocument/2006/relationships/theme" Target="/ppt/slideMasters/theme/theme1.xml" Id="R772cdcd33b9e4e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cb591631754b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3877e9efb42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d981ef0fc40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e9fa3693c44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e1d59d0ce46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55e8c66be4f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2fd51154e4f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f09383cfc46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FRØY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 KAPITAL AS ble etablert [år] og holder til i Sistranda.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−43 789 785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−249 758 425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2 751 565 820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4 510 296 386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GÅSØ NÆRINGSUTVIKLING AS  –  96,1 %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 KAPITAL AS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HATLEBREKKE INVEST AS  –  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 AS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IRO AS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MATENSO AS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Siholmen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7260 Sistranda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929 339 894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 KAPITAL AS</a:t>
            </a:r>
          </a:p>
        </p:txBody>
      </p:sp>
    </p:spTree>
  </p:cSld>
  <p:clrMapOvr>
    <a:masterClrMapping xmlns:a="http://schemas.openxmlformats.org/drawingml/2006/main"/>
  </p:clrMapOvr>
</p:sld>
</file>