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ac557b9b2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10820060a48b2"/>
  </p:sldMasterIdLst>
  <p:sldIdLst>
    <p:sldId xmlns:r="http://schemas.openxmlformats.org/officeDocument/2006/relationships" id="256" r:id="R9dda956eebec46e3"/>
    <p:sldId xmlns:r="http://schemas.openxmlformats.org/officeDocument/2006/relationships" id="257" r:id="R11b13ac941064955"/>
    <p:sldId xmlns:r="http://schemas.openxmlformats.org/officeDocument/2006/relationships" id="258" r:id="Rc86124479dfa4e41"/>
    <p:sldId xmlns:r="http://schemas.openxmlformats.org/officeDocument/2006/relationships" id="259" r:id="Rac42d16fc2fe4dd9"/>
    <p:sldId xmlns:r="http://schemas.openxmlformats.org/officeDocument/2006/relationships" id="260" r:id="R6d615a98140f415a"/>
    <p:sldId xmlns:r="http://schemas.openxmlformats.org/officeDocument/2006/relationships" id="261" r:id="R5f0b6120e06b456d"/>
    <p:sldId xmlns:r="http://schemas.openxmlformats.org/officeDocument/2006/relationships" id="262" r:id="Rf9d06ae65909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10820060a48b2" /><Relationship Type="http://schemas.openxmlformats.org/officeDocument/2006/relationships/slide" Target="/ppt/slides/slide1.xml" Id="R9dda956eebec46e3" /><Relationship Type="http://schemas.openxmlformats.org/officeDocument/2006/relationships/slide" Target="/ppt/slides/slide2.xml" Id="R11b13ac941064955" /><Relationship Type="http://schemas.openxmlformats.org/officeDocument/2006/relationships/slide" Target="/ppt/slides/slide3.xml" Id="Rc86124479dfa4e41" /><Relationship Type="http://schemas.openxmlformats.org/officeDocument/2006/relationships/slide" Target="/ppt/slides/slide4.xml" Id="Rac42d16fc2fe4dd9" /><Relationship Type="http://schemas.openxmlformats.org/officeDocument/2006/relationships/slide" Target="/ppt/slides/slide5.xml" Id="R6d615a98140f415a" /><Relationship Type="http://schemas.openxmlformats.org/officeDocument/2006/relationships/slide" Target="/ppt/slides/slide6.xml" Id="R5f0b6120e06b456d" /><Relationship Type="http://schemas.openxmlformats.org/officeDocument/2006/relationships/slide" Target="/ppt/slides/slide7.xml" Id="Rf9d06ae65909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62f3c944c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258f0b6254a90" /><Relationship Type="http://schemas.openxmlformats.org/officeDocument/2006/relationships/theme" Target="/ppt/slideMasters/theme/theme1.xml" Id="R1d079decf071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258f0b625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22cf8cb0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2d6ec6c3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c19efaad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fa4b8c394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de0cec782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9ea26069e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d49440a80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SNØGG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SNØGG ØKONOMI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6 101 737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STHEA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AKTHO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KRISTIN VIDME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post@snoggas.no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